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Lst>
  <p:sldSz cx="18288000" cy="10287000"/>
  <p:notesSz cx="6858000" cy="9144000"/>
  <p:embeddedFontLst>
    <p:embeddedFont>
      <p:font typeface="Bebas Neue Bold" charset="1" panose="020B0606020202050201"/>
      <p:regular r:id="rId8"/>
    </p:embeddedFont>
    <p:embeddedFont>
      <p:font typeface="Open Sans" charset="1" panose="020B0606030504020204"/>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fonts/font8.fntdata" Type="http://schemas.openxmlformats.org/officeDocument/2006/relationships/font"/><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png" Type="http://schemas.openxmlformats.org/officeDocument/2006/relationships/image"/><Relationship Id="rId9"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13888696" cy="1376220"/>
            <a:chOff x="0" y="0"/>
            <a:chExt cx="5374902" cy="532595"/>
          </a:xfrm>
        </p:grpSpPr>
        <p:sp>
          <p:nvSpPr>
            <p:cNvPr name="Freeform 3" id="3"/>
            <p:cNvSpPr/>
            <p:nvPr/>
          </p:nvSpPr>
          <p:spPr>
            <a:xfrm flipH="false" flipV="false" rot="0">
              <a:off x="0" y="0"/>
              <a:ext cx="5374902" cy="532595"/>
            </a:xfrm>
            <a:custGeom>
              <a:avLst/>
              <a:gdLst/>
              <a:ahLst/>
              <a:cxnLst/>
              <a:rect r="r" b="b" t="t" l="l"/>
              <a:pathLst>
                <a:path h="532595" w="5374902">
                  <a:moveTo>
                    <a:pt x="0" y="0"/>
                  </a:moveTo>
                  <a:lnTo>
                    <a:pt x="5374902" y="0"/>
                  </a:lnTo>
                  <a:lnTo>
                    <a:pt x="5374902" y="532595"/>
                  </a:lnTo>
                  <a:lnTo>
                    <a:pt x="0" y="532595"/>
                  </a:lnTo>
                  <a:close/>
                </a:path>
              </a:pathLst>
            </a:custGeom>
            <a:solidFill>
              <a:srgbClr val="41B8D5"/>
            </a:solidFill>
          </p:spPr>
        </p:sp>
        <p:sp>
          <p:nvSpPr>
            <p:cNvPr name="TextBox 4" id="4"/>
            <p:cNvSpPr txBox="true"/>
            <p:nvPr/>
          </p:nvSpPr>
          <p:spPr>
            <a:xfrm>
              <a:off x="0" y="-38100"/>
              <a:ext cx="5374902" cy="570695"/>
            </a:xfrm>
            <a:prstGeom prst="rect">
              <a:avLst/>
            </a:prstGeom>
          </p:spPr>
          <p:txBody>
            <a:bodyPr anchor="ctr" rtlCol="false" tIns="23522" lIns="23522" bIns="23522" rIns="23522"/>
            <a:lstStyle/>
            <a:p>
              <a:pPr algn="ctr">
                <a:lnSpc>
                  <a:spcPts val="2122"/>
                </a:lnSpc>
              </a:pPr>
            </a:p>
          </p:txBody>
        </p:sp>
      </p:grpSp>
      <p:grpSp>
        <p:nvGrpSpPr>
          <p:cNvPr name="Group 5" id="5"/>
          <p:cNvGrpSpPr/>
          <p:nvPr/>
        </p:nvGrpSpPr>
        <p:grpSpPr>
          <a:xfrm rot="0">
            <a:off x="13888696" y="0"/>
            <a:ext cx="4399304" cy="1376220"/>
            <a:chOff x="0" y="0"/>
            <a:chExt cx="1702523" cy="532595"/>
          </a:xfrm>
        </p:grpSpPr>
        <p:sp>
          <p:nvSpPr>
            <p:cNvPr name="Freeform 6" id="6"/>
            <p:cNvSpPr/>
            <p:nvPr/>
          </p:nvSpPr>
          <p:spPr>
            <a:xfrm flipH="false" flipV="false" rot="0">
              <a:off x="0" y="0"/>
              <a:ext cx="1702523" cy="532595"/>
            </a:xfrm>
            <a:custGeom>
              <a:avLst/>
              <a:gdLst/>
              <a:ahLst/>
              <a:cxnLst/>
              <a:rect r="r" b="b" t="t" l="l"/>
              <a:pathLst>
                <a:path h="532595" w="1702523">
                  <a:moveTo>
                    <a:pt x="0" y="0"/>
                  </a:moveTo>
                  <a:lnTo>
                    <a:pt x="1702523" y="0"/>
                  </a:lnTo>
                  <a:lnTo>
                    <a:pt x="1702523" y="532595"/>
                  </a:lnTo>
                  <a:lnTo>
                    <a:pt x="0" y="532595"/>
                  </a:lnTo>
                  <a:close/>
                </a:path>
              </a:pathLst>
            </a:custGeom>
            <a:solidFill>
              <a:srgbClr val="F48B1F"/>
            </a:solidFill>
          </p:spPr>
        </p:sp>
        <p:sp>
          <p:nvSpPr>
            <p:cNvPr name="TextBox 7" id="7"/>
            <p:cNvSpPr txBox="true"/>
            <p:nvPr/>
          </p:nvSpPr>
          <p:spPr>
            <a:xfrm>
              <a:off x="0" y="-66675"/>
              <a:ext cx="1702523" cy="599270"/>
            </a:xfrm>
            <a:prstGeom prst="rect">
              <a:avLst/>
            </a:prstGeom>
          </p:spPr>
          <p:txBody>
            <a:bodyPr anchor="ctr" rtlCol="false" tIns="23522" lIns="23522" bIns="23522" rIns="23522"/>
            <a:lstStyle/>
            <a:p>
              <a:pPr algn="ctr">
                <a:lnSpc>
                  <a:spcPts val="3843"/>
                </a:lnSpc>
              </a:pPr>
              <a:r>
                <a:rPr lang="en-US" b="true" sz="2745" spc="93">
                  <a:solidFill>
                    <a:srgbClr val="000000"/>
                  </a:solidFill>
                  <a:latin typeface="Bebas Neue Bold"/>
                  <a:ea typeface="Bebas Neue Bold"/>
                  <a:cs typeface="Bebas Neue Bold"/>
                  <a:sym typeface="Bebas Neue Bold"/>
                </a:rPr>
                <a:t>AUTORES DEL PÓSTER</a:t>
              </a:r>
            </a:p>
          </p:txBody>
        </p:sp>
      </p:grpSp>
      <p:sp>
        <p:nvSpPr>
          <p:cNvPr name="Freeform 8" id="8"/>
          <p:cNvSpPr/>
          <p:nvPr/>
        </p:nvSpPr>
        <p:spPr>
          <a:xfrm flipH="true" flipV="false" rot="0">
            <a:off x="271346" y="1670709"/>
            <a:ext cx="2746066" cy="863762"/>
          </a:xfrm>
          <a:custGeom>
            <a:avLst/>
            <a:gdLst/>
            <a:ahLst/>
            <a:cxnLst/>
            <a:rect r="r" b="b" t="t" l="l"/>
            <a:pathLst>
              <a:path h="863762" w="2746066">
                <a:moveTo>
                  <a:pt x="2746066" y="0"/>
                </a:moveTo>
                <a:lnTo>
                  <a:pt x="0" y="0"/>
                </a:lnTo>
                <a:lnTo>
                  <a:pt x="0" y="863763"/>
                </a:lnTo>
                <a:lnTo>
                  <a:pt x="2746066" y="863763"/>
                </a:lnTo>
                <a:lnTo>
                  <a:pt x="2746066"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9" id="9"/>
          <p:cNvSpPr txBox="true"/>
          <p:nvPr/>
        </p:nvSpPr>
        <p:spPr>
          <a:xfrm rot="0">
            <a:off x="477662" y="1786148"/>
            <a:ext cx="2673839" cy="559653"/>
          </a:xfrm>
          <a:prstGeom prst="rect">
            <a:avLst/>
          </a:prstGeom>
        </p:spPr>
        <p:txBody>
          <a:bodyPr anchor="t" rtlCol="false" tIns="0" lIns="0" bIns="0" rIns="0">
            <a:spAutoFit/>
          </a:bodyPr>
          <a:lstStyle/>
          <a:p>
            <a:pPr algn="l">
              <a:lnSpc>
                <a:spcPts val="4541"/>
              </a:lnSpc>
            </a:pPr>
            <a:r>
              <a:rPr lang="en-US" sz="3244" spc="110" b="true">
                <a:solidFill>
                  <a:srgbClr val="FFFFFF"/>
                </a:solidFill>
                <a:latin typeface="Bebas Neue Bold"/>
                <a:ea typeface="Bebas Neue Bold"/>
                <a:cs typeface="Bebas Neue Bold"/>
                <a:sym typeface="Bebas Neue Bold"/>
              </a:rPr>
              <a:t>introducción</a:t>
            </a:r>
          </a:p>
        </p:txBody>
      </p:sp>
      <p:sp>
        <p:nvSpPr>
          <p:cNvPr name="TextBox 10" id="10"/>
          <p:cNvSpPr txBox="true"/>
          <p:nvPr/>
        </p:nvSpPr>
        <p:spPr>
          <a:xfrm rot="0">
            <a:off x="376363" y="403747"/>
            <a:ext cx="3498838" cy="624953"/>
          </a:xfrm>
          <a:prstGeom prst="rect">
            <a:avLst/>
          </a:prstGeom>
        </p:spPr>
        <p:txBody>
          <a:bodyPr anchor="t" rtlCol="false" tIns="0" lIns="0" bIns="0" rIns="0">
            <a:spAutoFit/>
          </a:bodyPr>
          <a:lstStyle/>
          <a:p>
            <a:pPr algn="l">
              <a:lnSpc>
                <a:spcPts val="4859"/>
              </a:lnSpc>
            </a:pPr>
            <a:r>
              <a:rPr lang="en-US" sz="4117" spc="140" b="true">
                <a:solidFill>
                  <a:srgbClr val="FFFFFF"/>
                </a:solidFill>
                <a:latin typeface="Bebas Neue Bold"/>
                <a:ea typeface="Bebas Neue Bold"/>
                <a:cs typeface="Bebas Neue Bold"/>
                <a:sym typeface="Bebas Neue Bold"/>
              </a:rPr>
              <a:t>TÍTULO DEL PÓSTER</a:t>
            </a:r>
          </a:p>
        </p:txBody>
      </p:sp>
      <p:grpSp>
        <p:nvGrpSpPr>
          <p:cNvPr name="Group 11" id="11"/>
          <p:cNvGrpSpPr/>
          <p:nvPr/>
        </p:nvGrpSpPr>
        <p:grpSpPr>
          <a:xfrm rot="0">
            <a:off x="251543" y="9592110"/>
            <a:ext cx="8075101" cy="583984"/>
            <a:chOff x="0" y="0"/>
            <a:chExt cx="10766801" cy="778645"/>
          </a:xfrm>
        </p:grpSpPr>
        <p:sp>
          <p:nvSpPr>
            <p:cNvPr name="Freeform 12" id="12"/>
            <p:cNvSpPr/>
            <p:nvPr/>
          </p:nvSpPr>
          <p:spPr>
            <a:xfrm flipH="false" flipV="false" rot="0">
              <a:off x="8545278" y="0"/>
              <a:ext cx="2221522" cy="778645"/>
            </a:xfrm>
            <a:custGeom>
              <a:avLst/>
              <a:gdLst/>
              <a:ahLst/>
              <a:cxnLst/>
              <a:rect r="r" b="b" t="t" l="l"/>
              <a:pathLst>
                <a:path h="778645" w="2221522">
                  <a:moveTo>
                    <a:pt x="0" y="0"/>
                  </a:moveTo>
                  <a:lnTo>
                    <a:pt x="2221523" y="0"/>
                  </a:lnTo>
                  <a:lnTo>
                    <a:pt x="2221523" y="778645"/>
                  </a:lnTo>
                  <a:lnTo>
                    <a:pt x="0" y="778645"/>
                  </a:lnTo>
                  <a:lnTo>
                    <a:pt x="0" y="0"/>
                  </a:lnTo>
                  <a:close/>
                </a:path>
              </a:pathLst>
            </a:custGeom>
            <a:blipFill>
              <a:blip r:embed="rId4"/>
              <a:stretch>
                <a:fillRect l="0" t="0" r="0" b="0"/>
              </a:stretch>
            </a:blipFill>
          </p:spPr>
        </p:sp>
        <p:sp>
          <p:nvSpPr>
            <p:cNvPr name="Freeform 13" id="13"/>
            <p:cNvSpPr/>
            <p:nvPr/>
          </p:nvSpPr>
          <p:spPr>
            <a:xfrm flipH="false" flipV="false" rot="0">
              <a:off x="0" y="0"/>
              <a:ext cx="2306068" cy="778645"/>
            </a:xfrm>
            <a:custGeom>
              <a:avLst/>
              <a:gdLst/>
              <a:ahLst/>
              <a:cxnLst/>
              <a:rect r="r" b="b" t="t" l="l"/>
              <a:pathLst>
                <a:path h="778645" w="2306068">
                  <a:moveTo>
                    <a:pt x="0" y="0"/>
                  </a:moveTo>
                  <a:lnTo>
                    <a:pt x="2306068" y="0"/>
                  </a:lnTo>
                  <a:lnTo>
                    <a:pt x="2306068" y="778645"/>
                  </a:lnTo>
                  <a:lnTo>
                    <a:pt x="0" y="778645"/>
                  </a:lnTo>
                  <a:lnTo>
                    <a:pt x="0" y="0"/>
                  </a:lnTo>
                  <a:close/>
                </a:path>
              </a:pathLst>
            </a:custGeom>
            <a:blipFill>
              <a:blip r:embed="rId5"/>
              <a:stretch>
                <a:fillRect l="0" t="-1359" r="0" b="-1359"/>
              </a:stretch>
            </a:blipFill>
          </p:spPr>
        </p:sp>
        <p:sp>
          <p:nvSpPr>
            <p:cNvPr name="Freeform 14" id="14"/>
            <p:cNvSpPr/>
            <p:nvPr/>
          </p:nvSpPr>
          <p:spPr>
            <a:xfrm flipH="false" flipV="false" rot="0">
              <a:off x="6471552" y="0"/>
              <a:ext cx="1097510" cy="778645"/>
            </a:xfrm>
            <a:custGeom>
              <a:avLst/>
              <a:gdLst/>
              <a:ahLst/>
              <a:cxnLst/>
              <a:rect r="r" b="b" t="t" l="l"/>
              <a:pathLst>
                <a:path h="778645" w="1097510">
                  <a:moveTo>
                    <a:pt x="0" y="0"/>
                  </a:moveTo>
                  <a:lnTo>
                    <a:pt x="1097510" y="0"/>
                  </a:lnTo>
                  <a:lnTo>
                    <a:pt x="1097510" y="778645"/>
                  </a:lnTo>
                  <a:lnTo>
                    <a:pt x="0" y="778645"/>
                  </a:lnTo>
                  <a:lnTo>
                    <a:pt x="0" y="0"/>
                  </a:lnTo>
                  <a:close/>
                </a:path>
              </a:pathLst>
            </a:custGeom>
            <a:blipFill>
              <a:blip r:embed="rId6"/>
              <a:stretch>
                <a:fillRect l="0" t="-1359" r="0" b="-1359"/>
              </a:stretch>
            </a:blipFill>
          </p:spPr>
        </p:sp>
        <p:sp>
          <p:nvSpPr>
            <p:cNvPr name="Freeform 15" id="15"/>
            <p:cNvSpPr/>
            <p:nvPr/>
          </p:nvSpPr>
          <p:spPr>
            <a:xfrm flipH="false" flipV="false" rot="0">
              <a:off x="3280030" y="0"/>
              <a:ext cx="2217560" cy="778645"/>
            </a:xfrm>
            <a:custGeom>
              <a:avLst/>
              <a:gdLst/>
              <a:ahLst/>
              <a:cxnLst/>
              <a:rect r="r" b="b" t="t" l="l"/>
              <a:pathLst>
                <a:path h="778645" w="2217560">
                  <a:moveTo>
                    <a:pt x="0" y="0"/>
                  </a:moveTo>
                  <a:lnTo>
                    <a:pt x="2217560" y="0"/>
                  </a:lnTo>
                  <a:lnTo>
                    <a:pt x="2217560" y="778645"/>
                  </a:lnTo>
                  <a:lnTo>
                    <a:pt x="0" y="778645"/>
                  </a:lnTo>
                  <a:lnTo>
                    <a:pt x="0" y="0"/>
                  </a:lnTo>
                  <a:close/>
                </a:path>
              </a:pathLst>
            </a:custGeom>
            <a:blipFill>
              <a:blip r:embed="rId7"/>
              <a:stretch>
                <a:fillRect l="0" t="0" r="0" b="0"/>
              </a:stretch>
            </a:blipFill>
          </p:spPr>
        </p:sp>
      </p:grpSp>
      <p:grpSp>
        <p:nvGrpSpPr>
          <p:cNvPr name="Group 16" id="16"/>
          <p:cNvGrpSpPr/>
          <p:nvPr/>
        </p:nvGrpSpPr>
        <p:grpSpPr>
          <a:xfrm rot="0">
            <a:off x="3065261" y="7054178"/>
            <a:ext cx="560852" cy="560852"/>
            <a:chOff x="0" y="0"/>
            <a:chExt cx="6238240" cy="6238240"/>
          </a:xfrm>
        </p:grpSpPr>
        <p:sp>
          <p:nvSpPr>
            <p:cNvPr name="Freeform 17" id="17"/>
            <p:cNvSpPr/>
            <p:nvPr/>
          </p:nvSpPr>
          <p:spPr>
            <a:xfrm flipH="false" flipV="false" rot="0">
              <a:off x="0" y="0"/>
              <a:ext cx="6238240" cy="6238240"/>
            </a:xfrm>
            <a:custGeom>
              <a:avLst/>
              <a:gdLst/>
              <a:ahLst/>
              <a:cxnLst/>
              <a:rect r="r" b="b" t="t" l="l"/>
              <a:pathLst>
                <a:path h="6238240" w="6238240">
                  <a:moveTo>
                    <a:pt x="3119120" y="0"/>
                  </a:moveTo>
                  <a:lnTo>
                    <a:pt x="0" y="0"/>
                  </a:lnTo>
                  <a:lnTo>
                    <a:pt x="0" y="4787900"/>
                  </a:lnTo>
                  <a:lnTo>
                    <a:pt x="3119120" y="6238240"/>
                  </a:lnTo>
                  <a:lnTo>
                    <a:pt x="6238240" y="4787900"/>
                  </a:lnTo>
                  <a:lnTo>
                    <a:pt x="6238240" y="0"/>
                  </a:lnTo>
                  <a:lnTo>
                    <a:pt x="3119120" y="0"/>
                  </a:lnTo>
                  <a:close/>
                </a:path>
              </a:pathLst>
            </a:custGeom>
            <a:solidFill>
              <a:srgbClr val="F48B1F"/>
            </a:solidFill>
          </p:spPr>
        </p:sp>
      </p:grpSp>
      <p:grpSp>
        <p:nvGrpSpPr>
          <p:cNvPr name="Group 18" id="18"/>
          <p:cNvGrpSpPr/>
          <p:nvPr/>
        </p:nvGrpSpPr>
        <p:grpSpPr>
          <a:xfrm rot="0">
            <a:off x="5022874" y="7069004"/>
            <a:ext cx="560852" cy="560852"/>
            <a:chOff x="0" y="0"/>
            <a:chExt cx="6238240" cy="6238240"/>
          </a:xfrm>
        </p:grpSpPr>
        <p:sp>
          <p:nvSpPr>
            <p:cNvPr name="Freeform 19" id="19"/>
            <p:cNvSpPr/>
            <p:nvPr/>
          </p:nvSpPr>
          <p:spPr>
            <a:xfrm flipH="false" flipV="false" rot="0">
              <a:off x="0" y="0"/>
              <a:ext cx="6238240" cy="6238240"/>
            </a:xfrm>
            <a:custGeom>
              <a:avLst/>
              <a:gdLst/>
              <a:ahLst/>
              <a:cxnLst/>
              <a:rect r="r" b="b" t="t" l="l"/>
              <a:pathLst>
                <a:path h="6238240" w="6238240">
                  <a:moveTo>
                    <a:pt x="3119120" y="0"/>
                  </a:moveTo>
                  <a:lnTo>
                    <a:pt x="0" y="0"/>
                  </a:lnTo>
                  <a:lnTo>
                    <a:pt x="0" y="4787900"/>
                  </a:lnTo>
                  <a:lnTo>
                    <a:pt x="3119120" y="6238240"/>
                  </a:lnTo>
                  <a:lnTo>
                    <a:pt x="6238240" y="4787900"/>
                  </a:lnTo>
                  <a:lnTo>
                    <a:pt x="6238240" y="0"/>
                  </a:lnTo>
                  <a:lnTo>
                    <a:pt x="3119120" y="0"/>
                  </a:lnTo>
                  <a:close/>
                </a:path>
              </a:pathLst>
            </a:custGeom>
            <a:solidFill>
              <a:srgbClr val="F48B1F"/>
            </a:solidFill>
          </p:spPr>
        </p:sp>
      </p:grpSp>
      <p:sp>
        <p:nvSpPr>
          <p:cNvPr name="TextBox 20" id="20"/>
          <p:cNvSpPr txBox="true"/>
          <p:nvPr/>
        </p:nvSpPr>
        <p:spPr>
          <a:xfrm rot="0">
            <a:off x="4557707" y="7866609"/>
            <a:ext cx="1528690" cy="1166495"/>
          </a:xfrm>
          <a:prstGeom prst="rect">
            <a:avLst/>
          </a:prstGeom>
        </p:spPr>
        <p:txBody>
          <a:bodyPr anchor="t" rtlCol="false" tIns="0" lIns="0" bIns="0" rIns="0">
            <a:spAutoFit/>
          </a:bodyPr>
          <a:lstStyle/>
          <a:p>
            <a:pPr algn="l">
              <a:lnSpc>
                <a:spcPts val="2380"/>
              </a:lnSpc>
              <a:spcBef>
                <a:spcPct val="0"/>
              </a:spcBef>
            </a:pPr>
            <a:r>
              <a:rPr lang="en-US" sz="1700">
                <a:solidFill>
                  <a:srgbClr val="040000"/>
                </a:solidFill>
                <a:latin typeface="Open Sans"/>
                <a:ea typeface="Open Sans"/>
                <a:cs typeface="Open Sans"/>
                <a:sym typeface="Open Sans"/>
              </a:rPr>
              <a:t>Lorem ipsum dolor sit amet, consectetur adipiscing elit. </a:t>
            </a:r>
          </a:p>
        </p:txBody>
      </p:sp>
      <p:pic>
        <p:nvPicPr>
          <p:cNvPr name="Picture 21" id="21"/>
          <p:cNvPicPr>
            <a:picLocks noChangeAspect="true"/>
          </p:cNvPicPr>
          <p:nvPr/>
        </p:nvPicPr>
        <p:blipFill>
          <a:blip r:embed="rId8"/>
          <a:stretch>
            <a:fillRect/>
          </a:stretch>
        </p:blipFill>
        <p:spPr>
          <a:xfrm rot="0">
            <a:off x="14494672" y="2082696"/>
            <a:ext cx="3798249" cy="3835294"/>
          </a:xfrm>
          <a:prstGeom prst="rect">
            <a:avLst/>
          </a:prstGeom>
        </p:spPr>
      </p:pic>
      <p:pic>
        <p:nvPicPr>
          <p:cNvPr name="Picture 22" id="22"/>
          <p:cNvPicPr>
            <a:picLocks noChangeAspect="true"/>
          </p:cNvPicPr>
          <p:nvPr/>
        </p:nvPicPr>
        <p:blipFill>
          <a:blip r:embed="rId9"/>
          <a:stretch>
            <a:fillRect/>
          </a:stretch>
        </p:blipFill>
        <p:spPr>
          <a:xfrm rot="0">
            <a:off x="10635048" y="3257103"/>
            <a:ext cx="3352308" cy="2987535"/>
          </a:xfrm>
          <a:prstGeom prst="rect">
            <a:avLst/>
          </a:prstGeom>
        </p:spPr>
      </p:pic>
      <p:sp>
        <p:nvSpPr>
          <p:cNvPr name="TextBox 23" id="23"/>
          <p:cNvSpPr txBox="true"/>
          <p:nvPr/>
        </p:nvSpPr>
        <p:spPr>
          <a:xfrm rot="0">
            <a:off x="2581342" y="7843630"/>
            <a:ext cx="1528690" cy="1166495"/>
          </a:xfrm>
          <a:prstGeom prst="rect">
            <a:avLst/>
          </a:prstGeom>
        </p:spPr>
        <p:txBody>
          <a:bodyPr anchor="t" rtlCol="false" tIns="0" lIns="0" bIns="0" rIns="0">
            <a:spAutoFit/>
          </a:bodyPr>
          <a:lstStyle/>
          <a:p>
            <a:pPr algn="l">
              <a:lnSpc>
                <a:spcPts val="2380"/>
              </a:lnSpc>
              <a:spcBef>
                <a:spcPct val="0"/>
              </a:spcBef>
            </a:pPr>
            <a:r>
              <a:rPr lang="en-US" sz="1700">
                <a:solidFill>
                  <a:srgbClr val="040000"/>
                </a:solidFill>
                <a:latin typeface="Open Sans"/>
                <a:ea typeface="Open Sans"/>
                <a:cs typeface="Open Sans"/>
                <a:sym typeface="Open Sans"/>
              </a:rPr>
              <a:t>Lorem ipsum dolor sit amet, consectetur adipiscing elit. </a:t>
            </a:r>
          </a:p>
        </p:txBody>
      </p:sp>
      <p:grpSp>
        <p:nvGrpSpPr>
          <p:cNvPr name="Group 24" id="24"/>
          <p:cNvGrpSpPr/>
          <p:nvPr/>
        </p:nvGrpSpPr>
        <p:grpSpPr>
          <a:xfrm rot="0">
            <a:off x="1086988" y="7054178"/>
            <a:ext cx="560852" cy="560852"/>
            <a:chOff x="0" y="0"/>
            <a:chExt cx="6238240" cy="6238240"/>
          </a:xfrm>
        </p:grpSpPr>
        <p:sp>
          <p:nvSpPr>
            <p:cNvPr name="Freeform 25" id="25"/>
            <p:cNvSpPr/>
            <p:nvPr/>
          </p:nvSpPr>
          <p:spPr>
            <a:xfrm flipH="false" flipV="false" rot="0">
              <a:off x="0" y="0"/>
              <a:ext cx="6238240" cy="6238240"/>
            </a:xfrm>
            <a:custGeom>
              <a:avLst/>
              <a:gdLst/>
              <a:ahLst/>
              <a:cxnLst/>
              <a:rect r="r" b="b" t="t" l="l"/>
              <a:pathLst>
                <a:path h="6238240" w="6238240">
                  <a:moveTo>
                    <a:pt x="3119120" y="0"/>
                  </a:moveTo>
                  <a:lnTo>
                    <a:pt x="0" y="0"/>
                  </a:lnTo>
                  <a:lnTo>
                    <a:pt x="0" y="4787900"/>
                  </a:lnTo>
                  <a:lnTo>
                    <a:pt x="3119120" y="6238240"/>
                  </a:lnTo>
                  <a:lnTo>
                    <a:pt x="6238240" y="4787900"/>
                  </a:lnTo>
                  <a:lnTo>
                    <a:pt x="6238240" y="0"/>
                  </a:lnTo>
                  <a:lnTo>
                    <a:pt x="3119120" y="0"/>
                  </a:lnTo>
                  <a:close/>
                </a:path>
              </a:pathLst>
            </a:custGeom>
            <a:solidFill>
              <a:srgbClr val="F48B1F"/>
            </a:solidFill>
          </p:spPr>
        </p:sp>
      </p:grpSp>
      <p:sp>
        <p:nvSpPr>
          <p:cNvPr name="TextBox 26" id="26"/>
          <p:cNvSpPr txBox="true"/>
          <p:nvPr/>
        </p:nvSpPr>
        <p:spPr>
          <a:xfrm rot="0">
            <a:off x="603069" y="7843630"/>
            <a:ext cx="1528690" cy="1166495"/>
          </a:xfrm>
          <a:prstGeom prst="rect">
            <a:avLst/>
          </a:prstGeom>
        </p:spPr>
        <p:txBody>
          <a:bodyPr anchor="t" rtlCol="false" tIns="0" lIns="0" bIns="0" rIns="0">
            <a:spAutoFit/>
          </a:bodyPr>
          <a:lstStyle/>
          <a:p>
            <a:pPr algn="l">
              <a:lnSpc>
                <a:spcPts val="2380"/>
              </a:lnSpc>
              <a:spcBef>
                <a:spcPct val="0"/>
              </a:spcBef>
            </a:pPr>
            <a:r>
              <a:rPr lang="en-US" sz="1700">
                <a:solidFill>
                  <a:srgbClr val="040000"/>
                </a:solidFill>
                <a:latin typeface="Open Sans"/>
                <a:ea typeface="Open Sans"/>
                <a:cs typeface="Open Sans"/>
                <a:sym typeface="Open Sans"/>
              </a:rPr>
              <a:t>Lorem ipsum dolor sit amet, consectetur adipiscing elit. </a:t>
            </a:r>
          </a:p>
        </p:txBody>
      </p:sp>
      <p:sp>
        <p:nvSpPr>
          <p:cNvPr name="Freeform 27" id="27"/>
          <p:cNvSpPr/>
          <p:nvPr/>
        </p:nvSpPr>
        <p:spPr>
          <a:xfrm flipH="true" flipV="false" rot="0">
            <a:off x="376363" y="5631410"/>
            <a:ext cx="2746066" cy="863762"/>
          </a:xfrm>
          <a:custGeom>
            <a:avLst/>
            <a:gdLst/>
            <a:ahLst/>
            <a:cxnLst/>
            <a:rect r="r" b="b" t="t" l="l"/>
            <a:pathLst>
              <a:path h="863762" w="2746066">
                <a:moveTo>
                  <a:pt x="2746066" y="0"/>
                </a:moveTo>
                <a:lnTo>
                  <a:pt x="0" y="0"/>
                </a:lnTo>
                <a:lnTo>
                  <a:pt x="0" y="863762"/>
                </a:lnTo>
                <a:lnTo>
                  <a:pt x="2746066" y="863762"/>
                </a:lnTo>
                <a:lnTo>
                  <a:pt x="2746066"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28" id="28"/>
          <p:cNvSpPr txBox="true"/>
          <p:nvPr/>
        </p:nvSpPr>
        <p:spPr>
          <a:xfrm rot="0">
            <a:off x="582679" y="5746848"/>
            <a:ext cx="2673839" cy="559653"/>
          </a:xfrm>
          <a:prstGeom prst="rect">
            <a:avLst/>
          </a:prstGeom>
        </p:spPr>
        <p:txBody>
          <a:bodyPr anchor="t" rtlCol="false" tIns="0" lIns="0" bIns="0" rIns="0">
            <a:spAutoFit/>
          </a:bodyPr>
          <a:lstStyle/>
          <a:p>
            <a:pPr algn="l">
              <a:lnSpc>
                <a:spcPts val="4541"/>
              </a:lnSpc>
            </a:pPr>
            <a:r>
              <a:rPr lang="en-US" sz="3244" spc="110" b="true">
                <a:solidFill>
                  <a:srgbClr val="FFFFFF"/>
                </a:solidFill>
                <a:latin typeface="Bebas Neue Bold"/>
                <a:ea typeface="Bebas Neue Bold"/>
                <a:cs typeface="Bebas Neue Bold"/>
                <a:sym typeface="Bebas Neue Bold"/>
              </a:rPr>
              <a:t>objetivos</a:t>
            </a:r>
          </a:p>
        </p:txBody>
      </p:sp>
      <p:sp>
        <p:nvSpPr>
          <p:cNvPr name="Freeform 29" id="29"/>
          <p:cNvSpPr/>
          <p:nvPr/>
        </p:nvSpPr>
        <p:spPr>
          <a:xfrm flipH="true" flipV="false" rot="0">
            <a:off x="6886566" y="7181280"/>
            <a:ext cx="2746066" cy="863762"/>
          </a:xfrm>
          <a:custGeom>
            <a:avLst/>
            <a:gdLst/>
            <a:ahLst/>
            <a:cxnLst/>
            <a:rect r="r" b="b" t="t" l="l"/>
            <a:pathLst>
              <a:path h="863762" w="2746066">
                <a:moveTo>
                  <a:pt x="2746066" y="0"/>
                </a:moveTo>
                <a:lnTo>
                  <a:pt x="0" y="0"/>
                </a:lnTo>
                <a:lnTo>
                  <a:pt x="0" y="863762"/>
                </a:lnTo>
                <a:lnTo>
                  <a:pt x="2746066" y="863762"/>
                </a:lnTo>
                <a:lnTo>
                  <a:pt x="2746066"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0" id="30"/>
          <p:cNvSpPr txBox="true"/>
          <p:nvPr/>
        </p:nvSpPr>
        <p:spPr>
          <a:xfrm rot="0">
            <a:off x="7092882" y="7296718"/>
            <a:ext cx="2673839" cy="559653"/>
          </a:xfrm>
          <a:prstGeom prst="rect">
            <a:avLst/>
          </a:prstGeom>
        </p:spPr>
        <p:txBody>
          <a:bodyPr anchor="t" rtlCol="false" tIns="0" lIns="0" bIns="0" rIns="0">
            <a:spAutoFit/>
          </a:bodyPr>
          <a:lstStyle/>
          <a:p>
            <a:pPr algn="l">
              <a:lnSpc>
                <a:spcPts val="4541"/>
              </a:lnSpc>
            </a:pPr>
            <a:r>
              <a:rPr lang="en-US" sz="3244" spc="110" b="true">
                <a:solidFill>
                  <a:srgbClr val="FFFFFF"/>
                </a:solidFill>
                <a:latin typeface="Bebas Neue Bold"/>
                <a:ea typeface="Bebas Neue Bold"/>
                <a:cs typeface="Bebas Neue Bold"/>
                <a:sym typeface="Bebas Neue Bold"/>
              </a:rPr>
              <a:t>CONCLUSIÓN</a:t>
            </a:r>
          </a:p>
        </p:txBody>
      </p:sp>
      <p:sp>
        <p:nvSpPr>
          <p:cNvPr name="Freeform 31" id="31"/>
          <p:cNvSpPr/>
          <p:nvPr/>
        </p:nvSpPr>
        <p:spPr>
          <a:xfrm flipH="true" flipV="false" rot="0">
            <a:off x="10557244" y="2099312"/>
            <a:ext cx="2746066" cy="863762"/>
          </a:xfrm>
          <a:custGeom>
            <a:avLst/>
            <a:gdLst/>
            <a:ahLst/>
            <a:cxnLst/>
            <a:rect r="r" b="b" t="t" l="l"/>
            <a:pathLst>
              <a:path h="863762" w="2746066">
                <a:moveTo>
                  <a:pt x="2746066" y="0"/>
                </a:moveTo>
                <a:lnTo>
                  <a:pt x="0" y="0"/>
                </a:lnTo>
                <a:lnTo>
                  <a:pt x="0" y="863762"/>
                </a:lnTo>
                <a:lnTo>
                  <a:pt x="2746066" y="863762"/>
                </a:lnTo>
                <a:lnTo>
                  <a:pt x="2746066"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2" id="32"/>
          <p:cNvSpPr txBox="true"/>
          <p:nvPr/>
        </p:nvSpPr>
        <p:spPr>
          <a:xfrm rot="0">
            <a:off x="10763560" y="2214751"/>
            <a:ext cx="2673839" cy="559653"/>
          </a:xfrm>
          <a:prstGeom prst="rect">
            <a:avLst/>
          </a:prstGeom>
        </p:spPr>
        <p:txBody>
          <a:bodyPr anchor="t" rtlCol="false" tIns="0" lIns="0" bIns="0" rIns="0">
            <a:spAutoFit/>
          </a:bodyPr>
          <a:lstStyle/>
          <a:p>
            <a:pPr algn="l">
              <a:lnSpc>
                <a:spcPts val="4541"/>
              </a:lnSpc>
            </a:pPr>
            <a:r>
              <a:rPr lang="en-US" sz="3244" spc="110" b="true">
                <a:solidFill>
                  <a:srgbClr val="FFFFFF"/>
                </a:solidFill>
                <a:latin typeface="Bebas Neue Bold"/>
                <a:ea typeface="Bebas Neue Bold"/>
                <a:cs typeface="Bebas Neue Bold"/>
                <a:sym typeface="Bebas Neue Bold"/>
              </a:rPr>
              <a:t>RESULTADOS</a:t>
            </a:r>
          </a:p>
        </p:txBody>
      </p:sp>
      <p:sp>
        <p:nvSpPr>
          <p:cNvPr name="TextBox 33" id="33"/>
          <p:cNvSpPr txBox="true"/>
          <p:nvPr/>
        </p:nvSpPr>
        <p:spPr>
          <a:xfrm rot="0">
            <a:off x="10049547" y="6949240"/>
            <a:ext cx="7923767" cy="2642870"/>
          </a:xfrm>
          <a:prstGeom prst="rect">
            <a:avLst/>
          </a:prstGeom>
        </p:spPr>
        <p:txBody>
          <a:bodyPr anchor="t" rtlCol="false" tIns="0" lIns="0" bIns="0" rIns="0">
            <a:spAutoFit/>
          </a:bodyPr>
          <a:lstStyle/>
          <a:p>
            <a:pPr algn="l" marL="0" indent="0" lvl="0">
              <a:lnSpc>
                <a:spcPts val="2380"/>
              </a:lnSpc>
              <a:spcBef>
                <a:spcPct val="0"/>
              </a:spcBef>
            </a:pPr>
            <a:r>
              <a:rPr lang="en-US" sz="1700">
                <a:solidFill>
                  <a:srgbClr val="040000"/>
                </a:solidFill>
                <a:latin typeface="Open Sans"/>
                <a:ea typeface="Open Sans"/>
                <a:cs typeface="Open Sans"/>
                <a:sym typeface="Open Sans"/>
              </a:rPr>
              <a:t>Lorem ipsum dolor sit amet, consectetur adipiscing elit. Duis at vestibulum ante. Nam id aliquet augue, et convallis quam. Nulla mauris odio, sagittis a lectus nec, imperdiet dignissim nunc. Aliquam condimentum lectus tristique, vehicula lectus eu, viverra diam. Nam congue diam non leo varius, vitae semper arcu elementum. Praesent pellentesque facilisis bibendum. Donec euismod lacinia odio ut efficitur. Lorem ipsum dolor sit amet, consectetur adipiscing elit. Duis at vestibulum ante. Nam id aliquet augue, et convallis quam. Nulla mauris odio, sagittis a leLorem ipsum dolor sit amet, consectetur adipiscing elit. Duis at vestibulum ante. Nam id aliquet augue, et convallis</a:t>
            </a:r>
            <a:r>
              <a:rPr lang="en-US" sz="1700">
                <a:solidFill>
                  <a:srgbClr val="040000"/>
                </a:solidFill>
                <a:latin typeface="Open Sans"/>
                <a:ea typeface="Open Sans"/>
                <a:cs typeface="Open Sans"/>
                <a:sym typeface="Open Sans"/>
              </a:rPr>
              <a:t> </a:t>
            </a:r>
          </a:p>
        </p:txBody>
      </p:sp>
      <p:sp>
        <p:nvSpPr>
          <p:cNvPr name="TextBox 34" id="34"/>
          <p:cNvSpPr txBox="true"/>
          <p:nvPr/>
        </p:nvSpPr>
        <p:spPr>
          <a:xfrm rot="0">
            <a:off x="477662" y="2712315"/>
            <a:ext cx="8802998" cy="2347595"/>
          </a:xfrm>
          <a:prstGeom prst="rect">
            <a:avLst/>
          </a:prstGeom>
        </p:spPr>
        <p:txBody>
          <a:bodyPr anchor="t" rtlCol="false" tIns="0" lIns="0" bIns="0" rIns="0">
            <a:spAutoFit/>
          </a:bodyPr>
          <a:lstStyle/>
          <a:p>
            <a:pPr algn="l" marL="0" indent="0" lvl="0">
              <a:lnSpc>
                <a:spcPts val="2380"/>
              </a:lnSpc>
              <a:spcBef>
                <a:spcPct val="0"/>
              </a:spcBef>
            </a:pPr>
            <a:r>
              <a:rPr lang="en-US" sz="1700">
                <a:solidFill>
                  <a:srgbClr val="040000"/>
                </a:solidFill>
                <a:latin typeface="Open Sans"/>
                <a:ea typeface="Open Sans"/>
                <a:cs typeface="Open Sans"/>
                <a:sym typeface="Open Sans"/>
              </a:rPr>
              <a:t>Lorem ipsum dolor sit amet, consectetur adipiscing elit. Duis at vestibulum ante. Nam id aliquet augue, et convallis quam. Nulla mauris odio, sagittis a lectus nec, imperdiet dignissim nunc. Aliquam condimentum lectus tristique, vehicula lectus eu, viverra diam. Nam congue diam non leo varius, vitae semper arcu elementum. Praesent pellentesque facilisis bibendum. Donec euismod lacinia odio ut efficitur. Lorem ipsum dolor sit amet, consectetur adipiscing elit. Duis at vestibulum ante. Nam id aliquet augue, et convallis quam. Nulla mauris odio, sagittis a leLorem ipsum dolor sit amet, consectetur adipiscing elit. Duis at vestibulum ante. Nam id aliquet augue, et convallis</a:t>
            </a:r>
            <a:r>
              <a:rPr lang="en-US" sz="1700">
                <a:solidFill>
                  <a:srgbClr val="040000"/>
                </a:solidFill>
                <a:latin typeface="Open Sans"/>
                <a:ea typeface="Open Sans"/>
                <a:cs typeface="Open Sans"/>
                <a:sym typeface="Open Sans"/>
              </a:rPr>
              <a:t> </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25772" y="4491310"/>
            <a:ext cx="18036457" cy="1304380"/>
            <a:chOff x="0" y="0"/>
            <a:chExt cx="24048609" cy="1739173"/>
          </a:xfrm>
        </p:grpSpPr>
        <p:sp>
          <p:nvSpPr>
            <p:cNvPr name="Freeform 3" id="3"/>
            <p:cNvSpPr/>
            <p:nvPr/>
          </p:nvSpPr>
          <p:spPr>
            <a:xfrm flipH="false" flipV="false" rot="0">
              <a:off x="19086641" y="0"/>
              <a:ext cx="4961968" cy="1739173"/>
            </a:xfrm>
            <a:custGeom>
              <a:avLst/>
              <a:gdLst/>
              <a:ahLst/>
              <a:cxnLst/>
              <a:rect r="r" b="b" t="t" l="l"/>
              <a:pathLst>
                <a:path h="1739173" w="4961968">
                  <a:moveTo>
                    <a:pt x="0" y="0"/>
                  </a:moveTo>
                  <a:lnTo>
                    <a:pt x="4961968" y="0"/>
                  </a:lnTo>
                  <a:lnTo>
                    <a:pt x="4961968" y="1739173"/>
                  </a:lnTo>
                  <a:lnTo>
                    <a:pt x="0" y="1739173"/>
                  </a:lnTo>
                  <a:lnTo>
                    <a:pt x="0" y="0"/>
                  </a:lnTo>
                  <a:close/>
                </a:path>
              </a:pathLst>
            </a:custGeom>
            <a:blipFill>
              <a:blip r:embed="rId2"/>
              <a:stretch>
                <a:fillRect l="0" t="0" r="0" b="0"/>
              </a:stretch>
            </a:blipFill>
          </p:spPr>
        </p:sp>
        <p:sp>
          <p:nvSpPr>
            <p:cNvPr name="Freeform 4" id="4"/>
            <p:cNvSpPr/>
            <p:nvPr/>
          </p:nvSpPr>
          <p:spPr>
            <a:xfrm flipH="false" flipV="false" rot="0">
              <a:off x="0" y="0"/>
              <a:ext cx="5150808" cy="1739173"/>
            </a:xfrm>
            <a:custGeom>
              <a:avLst/>
              <a:gdLst/>
              <a:ahLst/>
              <a:cxnLst/>
              <a:rect r="r" b="b" t="t" l="l"/>
              <a:pathLst>
                <a:path h="1739173" w="5150808">
                  <a:moveTo>
                    <a:pt x="0" y="0"/>
                  </a:moveTo>
                  <a:lnTo>
                    <a:pt x="5150808" y="0"/>
                  </a:lnTo>
                  <a:lnTo>
                    <a:pt x="5150808" y="1739173"/>
                  </a:lnTo>
                  <a:lnTo>
                    <a:pt x="0" y="1739173"/>
                  </a:lnTo>
                  <a:lnTo>
                    <a:pt x="0" y="0"/>
                  </a:lnTo>
                  <a:close/>
                </a:path>
              </a:pathLst>
            </a:custGeom>
            <a:blipFill>
              <a:blip r:embed="rId3"/>
              <a:stretch>
                <a:fillRect l="0" t="-1359" r="0" b="-1359"/>
              </a:stretch>
            </a:blipFill>
          </p:spPr>
        </p:sp>
        <p:sp>
          <p:nvSpPr>
            <p:cNvPr name="Freeform 5" id="5"/>
            <p:cNvSpPr/>
            <p:nvPr/>
          </p:nvSpPr>
          <p:spPr>
            <a:xfrm flipH="false" flipV="false" rot="0">
              <a:off x="14454788" y="0"/>
              <a:ext cx="2451386" cy="1739173"/>
            </a:xfrm>
            <a:custGeom>
              <a:avLst/>
              <a:gdLst/>
              <a:ahLst/>
              <a:cxnLst/>
              <a:rect r="r" b="b" t="t" l="l"/>
              <a:pathLst>
                <a:path h="1739173" w="2451386">
                  <a:moveTo>
                    <a:pt x="0" y="0"/>
                  </a:moveTo>
                  <a:lnTo>
                    <a:pt x="2451386" y="0"/>
                  </a:lnTo>
                  <a:lnTo>
                    <a:pt x="2451386" y="1739173"/>
                  </a:lnTo>
                  <a:lnTo>
                    <a:pt x="0" y="1739173"/>
                  </a:lnTo>
                  <a:lnTo>
                    <a:pt x="0" y="0"/>
                  </a:lnTo>
                  <a:close/>
                </a:path>
              </a:pathLst>
            </a:custGeom>
            <a:blipFill>
              <a:blip r:embed="rId4"/>
              <a:stretch>
                <a:fillRect l="0" t="-1359" r="0" b="-1359"/>
              </a:stretch>
            </a:blipFill>
          </p:spPr>
        </p:sp>
        <p:sp>
          <p:nvSpPr>
            <p:cNvPr name="Freeform 6" id="6"/>
            <p:cNvSpPr/>
            <p:nvPr/>
          </p:nvSpPr>
          <p:spPr>
            <a:xfrm flipH="false" flipV="false" rot="0">
              <a:off x="7326238" y="0"/>
              <a:ext cx="4953119" cy="1739173"/>
            </a:xfrm>
            <a:custGeom>
              <a:avLst/>
              <a:gdLst/>
              <a:ahLst/>
              <a:cxnLst/>
              <a:rect r="r" b="b" t="t" l="l"/>
              <a:pathLst>
                <a:path h="1739173" w="4953119">
                  <a:moveTo>
                    <a:pt x="0" y="0"/>
                  </a:moveTo>
                  <a:lnTo>
                    <a:pt x="4953119" y="0"/>
                  </a:lnTo>
                  <a:lnTo>
                    <a:pt x="4953119" y="1739173"/>
                  </a:lnTo>
                  <a:lnTo>
                    <a:pt x="0" y="1739173"/>
                  </a:lnTo>
                  <a:lnTo>
                    <a:pt x="0" y="0"/>
                  </a:lnTo>
                  <a:close/>
                </a:path>
              </a:pathLst>
            </a:custGeom>
            <a:blipFill>
              <a:blip r:embed="rId5"/>
              <a:stretch>
                <a:fillRect l="0" t="0" r="0" b="0"/>
              </a:stretch>
            </a:blipFill>
          </p:spPr>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DAGeI597lto</dc:identifier>
  <dcterms:modified xsi:type="dcterms:W3CDTF">2011-08-01T06:04:30Z</dcterms:modified>
  <cp:revision>1</cp:revision>
  <dc:title>Plantilla póster</dc:title>
</cp:coreProperties>
</file>