
<file path=[Content_Types].xml><?xml version="1.0" encoding="utf-8"?>
<Types xmlns="http://schemas.openxmlformats.org/package/2006/content-types">
  <Default ContentType="application/x-fontdata" Extension="fntdata"/>
  <Default ContentType="image/jpeg" Extension="jpeg"/>
  <Default ContentType="image/png" Extension="png"/>
  <Default ContentType="application/vnd.openxmlformats-package.relationships+xml" Extension="rels"/>
  <Default ContentType="image/svg+xml" Extension="svg"/>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embedTrueTypeFonts="true">
  <p:sldMasterIdLst>
    <p:sldMasterId id="2147483648" r:id="rId1"/>
  </p:sldMasterIdLst>
  <p:sldIdLst>
    <p:sldId id="256" r:id="rId6"/>
    <p:sldId id="257" r:id="rId7"/>
  </p:sldIdLst>
  <p:sldSz cx="12192000" cy="6858000"/>
  <p:notesSz cx="6858000" cy="9144000"/>
  <p:embeddedFontLst>
    <p:embeddedFont>
      <p:font typeface="Oswald" charset="1" panose="00000500000000000000"/>
      <p:regular r:id="rId8"/>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74" d="100"/>
          <a:sy n="74" d="100"/>
        </p:scale>
        <p:origin x="-10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2" Target="presProps.xml" Type="http://schemas.openxmlformats.org/officeDocument/2006/relationships/presProps"/><Relationship Id="rId3" Target="viewProps.xml" Type="http://schemas.openxmlformats.org/officeDocument/2006/relationships/viewProps"/><Relationship Id="rId4" Target="theme/theme1.xml" Type="http://schemas.openxmlformats.org/officeDocument/2006/relationships/theme"/><Relationship Id="rId5" Target="tableStyles.xml" Type="http://schemas.openxmlformats.org/officeDocument/2006/relationships/tableStyles"/><Relationship Id="rId6" Target="slides/slide1.xml" Type="http://schemas.openxmlformats.org/officeDocument/2006/relationships/slide"/><Relationship Id="rId7" Target="slides/slide2.xml" Type="http://schemas.openxmlformats.org/officeDocument/2006/relationships/slide"/><Relationship Id="rId8" Target="fonts/font8.fntdata" Type="http://schemas.openxmlformats.org/officeDocument/2006/relationships/font"/></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10" Target="../media/image9.svg" Type="http://schemas.openxmlformats.org/officeDocument/2006/relationships/image"/><Relationship Id="rId11" Target="../media/image10.jpeg" Type="http://schemas.openxmlformats.org/officeDocument/2006/relationships/image"/><Relationship Id="rId12" Target="../media/image11.jpeg" Type="http://schemas.openxmlformats.org/officeDocument/2006/relationships/image"/><Relationship Id="rId13" Target="../media/image12.jpeg" Type="http://schemas.openxmlformats.org/officeDocument/2006/relationships/image"/><Relationship Id="rId14" Target="../media/image13.png" Type="http://schemas.openxmlformats.org/officeDocument/2006/relationships/image"/><Relationship Id="rId15" Target="../media/image14.svg" Type="http://schemas.openxmlformats.org/officeDocument/2006/relationships/image"/><Relationship Id="rId16" Target="../media/image15.svg" Type="http://schemas.openxmlformats.org/officeDocument/2006/relationships/image"/><Relationship Id="rId17" Target="../media/image16.png" Type="http://schemas.openxmlformats.org/officeDocument/2006/relationships/image"/><Relationship Id="rId18" Target="../media/image17.svg" Type="http://schemas.openxmlformats.org/officeDocument/2006/relationships/image"/><Relationship Id="rId19" Target="../media/image18.png" Type="http://schemas.openxmlformats.org/officeDocument/2006/relationships/image"/><Relationship Id="rId2" Target="../media/image1.png" Type="http://schemas.openxmlformats.org/officeDocument/2006/relationships/image"/><Relationship Id="rId20" Target="../media/image19.svg" Type="http://schemas.openxmlformats.org/officeDocument/2006/relationships/image"/><Relationship Id="rId21" Target="../media/image20.png" Type="http://schemas.openxmlformats.org/officeDocument/2006/relationships/image"/><Relationship Id="rId22" Target="../media/image21.svg" Type="http://schemas.openxmlformats.org/officeDocument/2006/relationships/image"/><Relationship Id="rId23" Target="../media/image22.jpeg" Type="http://schemas.openxmlformats.org/officeDocument/2006/relationships/image"/><Relationship Id="rId24" Target="../media/image23.jpeg" Type="http://schemas.openxmlformats.org/officeDocument/2006/relationships/image"/><Relationship Id="rId25" Target="../media/image24.jpeg" Type="http://schemas.openxmlformats.org/officeDocument/2006/relationships/image"/><Relationship Id="rId26" Target="../media/image25.jpeg" Type="http://schemas.openxmlformats.org/officeDocument/2006/relationships/image"/><Relationship Id="rId27" Target="../media/image26.png" Type="http://schemas.openxmlformats.org/officeDocument/2006/relationships/image"/><Relationship Id="rId28" Target="../media/image27.png" Type="http://schemas.openxmlformats.org/officeDocument/2006/relationships/image"/><Relationship Id="rId3" Target="../media/image2.png" Type="http://schemas.openxmlformats.org/officeDocument/2006/relationships/image"/><Relationship Id="rId4" Target="../media/image3.svg" Type="http://schemas.openxmlformats.org/officeDocument/2006/relationships/image"/><Relationship Id="rId5" Target="../media/image4.png" Type="http://schemas.openxmlformats.org/officeDocument/2006/relationships/image"/><Relationship Id="rId6" Target="../media/image5.svg" Type="http://schemas.openxmlformats.org/officeDocument/2006/relationships/image"/><Relationship Id="rId7" Target="../media/image6.png" Type="http://schemas.openxmlformats.org/officeDocument/2006/relationships/image"/><Relationship Id="rId8" Target="../media/image7.svg" Type="http://schemas.openxmlformats.org/officeDocument/2006/relationships/image"/><Relationship Id="rId9" Target="../media/image8.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28.png" Type="http://schemas.openxmlformats.org/officeDocument/2006/relationships/image"/><Relationship Id="rId3" Target="../media/image29.png" Type="http://schemas.openxmlformats.org/officeDocument/2006/relationships/image"/><Relationship Id="rId4" Target="../media/image30.png" Type="http://schemas.openxmlformats.org/officeDocument/2006/relationships/image"/><Relationship Id="rId5" Target="../media/image31.png" Type="http://schemas.openxmlformats.org/officeDocument/2006/relationships/image"/></Relationships>
</file>

<file path=ppt/slides/slide1.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name="Freeform 2" id="2"/>
          <p:cNvSpPr/>
          <p:nvPr/>
        </p:nvSpPr>
        <p:spPr>
          <a:xfrm flipH="false" flipV="false" rot="0">
            <a:off x="-2976372" y="-2397252"/>
            <a:ext cx="22518624" cy="12542520"/>
          </a:xfrm>
          <a:custGeom>
            <a:avLst/>
            <a:gdLst/>
            <a:ahLst/>
            <a:cxnLst/>
            <a:rect r="r" b="b" t="t" l="l"/>
            <a:pathLst>
              <a:path h="12542520" w="22518624">
                <a:moveTo>
                  <a:pt x="0" y="0"/>
                </a:moveTo>
                <a:lnTo>
                  <a:pt x="22518624" y="0"/>
                </a:lnTo>
                <a:lnTo>
                  <a:pt x="22518624" y="12542520"/>
                </a:lnTo>
                <a:lnTo>
                  <a:pt x="0" y="12542520"/>
                </a:lnTo>
                <a:lnTo>
                  <a:pt x="0" y="0"/>
                </a:lnTo>
                <a:close/>
              </a:path>
            </a:pathLst>
          </a:custGeom>
          <a:blipFill>
            <a:blip r:embed="rId2"/>
            <a:stretch>
              <a:fillRect l="0" t="0" r="0" b="0"/>
            </a:stretch>
          </a:blipFill>
        </p:spPr>
      </p:sp>
      <p:sp>
        <p:nvSpPr>
          <p:cNvPr name="Freeform 3" id="3"/>
          <p:cNvSpPr/>
          <p:nvPr/>
        </p:nvSpPr>
        <p:spPr>
          <a:xfrm flipH="false" flipV="false" rot="0">
            <a:off x="171574" y="19174"/>
            <a:ext cx="5998207" cy="1321051"/>
          </a:xfrm>
          <a:custGeom>
            <a:avLst/>
            <a:gdLst/>
            <a:ahLst/>
            <a:cxnLst/>
            <a:rect r="r" b="b" t="t" l="l"/>
            <a:pathLst>
              <a:path h="1321051" w="5998207">
                <a:moveTo>
                  <a:pt x="0" y="0"/>
                </a:moveTo>
                <a:lnTo>
                  <a:pt x="5998207" y="0"/>
                </a:lnTo>
                <a:lnTo>
                  <a:pt x="5998207" y="1321051"/>
                </a:lnTo>
                <a:lnTo>
                  <a:pt x="0" y="1321051"/>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Freeform 4" id="4"/>
          <p:cNvSpPr/>
          <p:nvPr/>
        </p:nvSpPr>
        <p:spPr>
          <a:xfrm flipH="false" flipV="false" rot="0">
            <a:off x="171574" y="2618030"/>
            <a:ext cx="6132195" cy="3745273"/>
          </a:xfrm>
          <a:custGeom>
            <a:avLst/>
            <a:gdLst/>
            <a:ahLst/>
            <a:cxnLst/>
            <a:rect r="r" b="b" t="t" l="l"/>
            <a:pathLst>
              <a:path h="3745273" w="6132195">
                <a:moveTo>
                  <a:pt x="0" y="0"/>
                </a:moveTo>
                <a:lnTo>
                  <a:pt x="6132195" y="0"/>
                </a:lnTo>
                <a:lnTo>
                  <a:pt x="6132195" y="3745273"/>
                </a:lnTo>
                <a:lnTo>
                  <a:pt x="0" y="3745273"/>
                </a:lnTo>
                <a:lnTo>
                  <a:pt x="0" y="0"/>
                </a:lnTo>
                <a:close/>
              </a:path>
            </a:pathLst>
          </a:custGeom>
          <a:blipFill>
            <a:blip r:embed="rId5">
              <a:extLst>
                <a:ext uri="{96DAC541-7B7A-43D3-8B79-37D633B846F1}">
                  <asvg:svgBlip xmlns:asvg="http://schemas.microsoft.com/office/drawing/2016/SVG/main" r:embed="rId6"/>
                </a:ext>
              </a:extLst>
            </a:blip>
            <a:stretch>
              <a:fillRect l="0" t="0" r="0" b="0"/>
            </a:stretch>
          </a:blipFill>
        </p:spPr>
      </p:sp>
      <p:sp>
        <p:nvSpPr>
          <p:cNvPr name="Freeform 5" id="5"/>
          <p:cNvSpPr/>
          <p:nvPr/>
        </p:nvSpPr>
        <p:spPr>
          <a:xfrm flipH="false" flipV="false" rot="0">
            <a:off x="6618094" y="6991"/>
            <a:ext cx="5403847" cy="517903"/>
          </a:xfrm>
          <a:custGeom>
            <a:avLst/>
            <a:gdLst/>
            <a:ahLst/>
            <a:cxnLst/>
            <a:rect r="r" b="b" t="t" l="l"/>
            <a:pathLst>
              <a:path h="517903" w="5403847">
                <a:moveTo>
                  <a:pt x="0" y="0"/>
                </a:moveTo>
                <a:lnTo>
                  <a:pt x="5403847" y="0"/>
                </a:lnTo>
                <a:lnTo>
                  <a:pt x="5403847" y="517903"/>
                </a:lnTo>
                <a:lnTo>
                  <a:pt x="0" y="517903"/>
                </a:lnTo>
                <a:lnTo>
                  <a:pt x="0" y="0"/>
                </a:lnTo>
                <a:close/>
              </a:path>
            </a:pathLst>
          </a:custGeom>
          <a:blipFill>
            <a:blip r:embed="rId7">
              <a:extLst>
                <a:ext uri="{96DAC541-7B7A-43D3-8B79-37D633B846F1}">
                  <asvg:svgBlip xmlns:asvg="http://schemas.microsoft.com/office/drawing/2016/SVG/main" r:embed="rId8"/>
                </a:ext>
              </a:extLst>
            </a:blip>
            <a:stretch>
              <a:fillRect l="0" t="0" r="0" b="0"/>
            </a:stretch>
          </a:blipFill>
        </p:spPr>
      </p:sp>
      <p:sp>
        <p:nvSpPr>
          <p:cNvPr name="Freeform 6" id="6"/>
          <p:cNvSpPr/>
          <p:nvPr/>
        </p:nvSpPr>
        <p:spPr>
          <a:xfrm flipH="false" flipV="false" rot="0">
            <a:off x="6631810" y="1884550"/>
            <a:ext cx="5403847" cy="516379"/>
          </a:xfrm>
          <a:custGeom>
            <a:avLst/>
            <a:gdLst/>
            <a:ahLst/>
            <a:cxnLst/>
            <a:rect r="r" b="b" t="t" l="l"/>
            <a:pathLst>
              <a:path h="516379" w="5403847">
                <a:moveTo>
                  <a:pt x="0" y="0"/>
                </a:moveTo>
                <a:lnTo>
                  <a:pt x="5403847" y="0"/>
                </a:lnTo>
                <a:lnTo>
                  <a:pt x="5403847" y="516379"/>
                </a:lnTo>
                <a:lnTo>
                  <a:pt x="0" y="516379"/>
                </a:lnTo>
                <a:lnTo>
                  <a:pt x="0" y="0"/>
                </a:lnTo>
                <a:close/>
              </a:path>
            </a:pathLst>
          </a:custGeom>
          <a:blipFill>
            <a:blip r:embed="rId9">
              <a:extLst>
                <a:ext uri="{96DAC541-7B7A-43D3-8B79-37D633B846F1}">
                  <asvg:svgBlip xmlns:asvg="http://schemas.microsoft.com/office/drawing/2016/SVG/main" r:embed="rId10"/>
                </a:ext>
              </a:extLst>
            </a:blip>
            <a:stretch>
              <a:fillRect l="0" t="0" r="0" b="0"/>
            </a:stretch>
          </a:blipFill>
        </p:spPr>
      </p:sp>
      <p:sp>
        <p:nvSpPr>
          <p:cNvPr name="Freeform 7" id="7"/>
          <p:cNvSpPr/>
          <p:nvPr/>
        </p:nvSpPr>
        <p:spPr>
          <a:xfrm flipH="false" flipV="false" rot="0">
            <a:off x="777040" y="3147193"/>
            <a:ext cx="1505712" cy="1171956"/>
          </a:xfrm>
          <a:custGeom>
            <a:avLst/>
            <a:gdLst/>
            <a:ahLst/>
            <a:cxnLst/>
            <a:rect r="r" b="b" t="t" l="l"/>
            <a:pathLst>
              <a:path h="1171956" w="1505712">
                <a:moveTo>
                  <a:pt x="0" y="0"/>
                </a:moveTo>
                <a:lnTo>
                  <a:pt x="1505712" y="0"/>
                </a:lnTo>
                <a:lnTo>
                  <a:pt x="1505712" y="1171956"/>
                </a:lnTo>
                <a:lnTo>
                  <a:pt x="0" y="1171956"/>
                </a:lnTo>
                <a:lnTo>
                  <a:pt x="0" y="0"/>
                </a:lnTo>
                <a:close/>
              </a:path>
            </a:pathLst>
          </a:custGeom>
          <a:blipFill>
            <a:blip r:embed="rId11"/>
            <a:stretch>
              <a:fillRect l="0" t="0" r="-29" b="-170"/>
            </a:stretch>
          </a:blipFill>
        </p:spPr>
      </p:sp>
      <p:sp>
        <p:nvSpPr>
          <p:cNvPr name="Freeform 8" id="8"/>
          <p:cNvSpPr/>
          <p:nvPr/>
        </p:nvSpPr>
        <p:spPr>
          <a:xfrm flipH="false" flipV="false" rot="0">
            <a:off x="4362069" y="3147193"/>
            <a:ext cx="1505712" cy="1171956"/>
          </a:xfrm>
          <a:custGeom>
            <a:avLst/>
            <a:gdLst/>
            <a:ahLst/>
            <a:cxnLst/>
            <a:rect r="r" b="b" t="t" l="l"/>
            <a:pathLst>
              <a:path h="1171956" w="1505712">
                <a:moveTo>
                  <a:pt x="0" y="0"/>
                </a:moveTo>
                <a:lnTo>
                  <a:pt x="1505712" y="0"/>
                </a:lnTo>
                <a:lnTo>
                  <a:pt x="1505712" y="1171956"/>
                </a:lnTo>
                <a:lnTo>
                  <a:pt x="0" y="1171956"/>
                </a:lnTo>
                <a:lnTo>
                  <a:pt x="0" y="0"/>
                </a:lnTo>
                <a:close/>
              </a:path>
            </a:pathLst>
          </a:custGeom>
          <a:blipFill>
            <a:blip r:embed="rId12"/>
            <a:stretch>
              <a:fillRect l="0" t="0" r="-14" b="-65"/>
            </a:stretch>
          </a:blipFill>
        </p:spPr>
      </p:sp>
      <p:sp>
        <p:nvSpPr>
          <p:cNvPr name="Freeform 9" id="9"/>
          <p:cNvSpPr/>
          <p:nvPr/>
        </p:nvSpPr>
        <p:spPr>
          <a:xfrm flipH="false" flipV="false" rot="0">
            <a:off x="749551" y="4726486"/>
            <a:ext cx="1505712" cy="1171956"/>
          </a:xfrm>
          <a:custGeom>
            <a:avLst/>
            <a:gdLst/>
            <a:ahLst/>
            <a:cxnLst/>
            <a:rect r="r" b="b" t="t" l="l"/>
            <a:pathLst>
              <a:path h="1171956" w="1505712">
                <a:moveTo>
                  <a:pt x="0" y="0"/>
                </a:moveTo>
                <a:lnTo>
                  <a:pt x="1505712" y="0"/>
                </a:lnTo>
                <a:lnTo>
                  <a:pt x="1505712" y="1171956"/>
                </a:lnTo>
                <a:lnTo>
                  <a:pt x="0" y="1171956"/>
                </a:lnTo>
                <a:lnTo>
                  <a:pt x="0" y="0"/>
                </a:lnTo>
                <a:close/>
              </a:path>
            </a:pathLst>
          </a:custGeom>
          <a:blipFill>
            <a:blip r:embed="rId13"/>
            <a:stretch>
              <a:fillRect l="0" t="0" r="-113" b="-168"/>
            </a:stretch>
          </a:blipFill>
        </p:spPr>
      </p:sp>
      <p:sp>
        <p:nvSpPr>
          <p:cNvPr name="Freeform 10" id="10"/>
          <p:cNvSpPr/>
          <p:nvPr/>
        </p:nvSpPr>
        <p:spPr>
          <a:xfrm flipH="false" flipV="false" rot="0">
            <a:off x="6631810" y="2373754"/>
            <a:ext cx="1418587" cy="569719"/>
          </a:xfrm>
          <a:custGeom>
            <a:avLst/>
            <a:gdLst/>
            <a:ahLst/>
            <a:cxnLst/>
            <a:rect r="r" b="b" t="t" l="l"/>
            <a:pathLst>
              <a:path h="569719" w="1418587">
                <a:moveTo>
                  <a:pt x="0" y="0"/>
                </a:moveTo>
                <a:lnTo>
                  <a:pt x="1418587" y="0"/>
                </a:lnTo>
                <a:lnTo>
                  <a:pt x="1418587" y="569719"/>
                </a:lnTo>
                <a:lnTo>
                  <a:pt x="0" y="569719"/>
                </a:lnTo>
                <a:lnTo>
                  <a:pt x="0" y="0"/>
                </a:lnTo>
                <a:close/>
              </a:path>
            </a:pathLst>
          </a:custGeom>
          <a:blipFill>
            <a:blip r:embed="rId14">
              <a:extLst>
                <a:ext uri="{96DAC541-7B7A-43D3-8B79-37D633B846F1}">
                  <asvg:svgBlip xmlns:asvg="http://schemas.microsoft.com/office/drawing/2016/SVG/main" r:embed="rId15"/>
                </a:ext>
              </a:extLst>
            </a:blip>
            <a:stretch>
              <a:fillRect l="0" t="0" r="0" b="0"/>
            </a:stretch>
          </a:blipFill>
        </p:spPr>
      </p:sp>
      <p:sp>
        <p:nvSpPr>
          <p:cNvPr name="Freeform 11" id="11"/>
          <p:cNvSpPr/>
          <p:nvPr/>
        </p:nvSpPr>
        <p:spPr>
          <a:xfrm flipH="false" flipV="false" rot="0">
            <a:off x="6631810" y="2943730"/>
            <a:ext cx="1418587" cy="569719"/>
          </a:xfrm>
          <a:custGeom>
            <a:avLst/>
            <a:gdLst/>
            <a:ahLst/>
            <a:cxnLst/>
            <a:rect r="r" b="b" t="t" l="l"/>
            <a:pathLst>
              <a:path h="569719" w="1418587">
                <a:moveTo>
                  <a:pt x="0" y="0"/>
                </a:moveTo>
                <a:lnTo>
                  <a:pt x="1418587" y="0"/>
                </a:lnTo>
                <a:lnTo>
                  <a:pt x="1418587" y="569719"/>
                </a:lnTo>
                <a:lnTo>
                  <a:pt x="0" y="569719"/>
                </a:lnTo>
                <a:lnTo>
                  <a:pt x="0" y="0"/>
                </a:lnTo>
                <a:close/>
              </a:path>
            </a:pathLst>
          </a:custGeom>
          <a:blipFill>
            <a:blip r:embed="rId14">
              <a:extLst>
                <a:ext uri="{96DAC541-7B7A-43D3-8B79-37D633B846F1}">
                  <asvg:svgBlip xmlns:asvg="http://schemas.microsoft.com/office/drawing/2016/SVG/main" r:embed="rId16"/>
                </a:ext>
              </a:extLst>
            </a:blip>
            <a:stretch>
              <a:fillRect l="0" t="0" r="0" b="0"/>
            </a:stretch>
          </a:blipFill>
        </p:spPr>
      </p:sp>
      <p:sp>
        <p:nvSpPr>
          <p:cNvPr name="Freeform 12" id="12"/>
          <p:cNvSpPr/>
          <p:nvPr/>
        </p:nvSpPr>
        <p:spPr>
          <a:xfrm flipH="false" flipV="false" rot="0">
            <a:off x="6631810" y="3516754"/>
            <a:ext cx="1418587" cy="571243"/>
          </a:xfrm>
          <a:custGeom>
            <a:avLst/>
            <a:gdLst/>
            <a:ahLst/>
            <a:cxnLst/>
            <a:rect r="r" b="b" t="t" l="l"/>
            <a:pathLst>
              <a:path h="571243" w="1418587">
                <a:moveTo>
                  <a:pt x="0" y="0"/>
                </a:moveTo>
                <a:lnTo>
                  <a:pt x="1418587" y="0"/>
                </a:lnTo>
                <a:lnTo>
                  <a:pt x="1418587" y="571243"/>
                </a:lnTo>
                <a:lnTo>
                  <a:pt x="0" y="571243"/>
                </a:lnTo>
                <a:lnTo>
                  <a:pt x="0" y="0"/>
                </a:lnTo>
                <a:close/>
              </a:path>
            </a:pathLst>
          </a:custGeom>
          <a:blipFill>
            <a:blip r:embed="rId17">
              <a:extLst>
                <a:ext uri="{96DAC541-7B7A-43D3-8B79-37D633B846F1}">
                  <asvg:svgBlip xmlns:asvg="http://schemas.microsoft.com/office/drawing/2016/SVG/main" r:embed="rId18"/>
                </a:ext>
              </a:extLst>
            </a:blip>
            <a:stretch>
              <a:fillRect l="0" t="0" r="0" b="0"/>
            </a:stretch>
          </a:blipFill>
        </p:spPr>
      </p:sp>
      <p:sp>
        <p:nvSpPr>
          <p:cNvPr name="Freeform 13" id="13"/>
          <p:cNvSpPr/>
          <p:nvPr/>
        </p:nvSpPr>
        <p:spPr>
          <a:xfrm flipH="false" flipV="false" rot="0">
            <a:off x="6618094" y="4091302"/>
            <a:ext cx="5330695" cy="2509771"/>
          </a:xfrm>
          <a:custGeom>
            <a:avLst/>
            <a:gdLst/>
            <a:ahLst/>
            <a:cxnLst/>
            <a:rect r="r" b="b" t="t" l="l"/>
            <a:pathLst>
              <a:path h="2509771" w="5330695">
                <a:moveTo>
                  <a:pt x="0" y="0"/>
                </a:moveTo>
                <a:lnTo>
                  <a:pt x="5330695" y="0"/>
                </a:lnTo>
                <a:lnTo>
                  <a:pt x="5330695" y="2509771"/>
                </a:lnTo>
                <a:lnTo>
                  <a:pt x="0" y="2509771"/>
                </a:lnTo>
                <a:lnTo>
                  <a:pt x="0" y="0"/>
                </a:lnTo>
                <a:close/>
              </a:path>
            </a:pathLst>
          </a:custGeom>
          <a:blipFill>
            <a:blip r:embed="rId19">
              <a:extLst>
                <a:ext uri="{96DAC541-7B7A-43D3-8B79-37D633B846F1}">
                  <asvg:svgBlip xmlns:asvg="http://schemas.microsoft.com/office/drawing/2016/SVG/main" r:embed="rId20"/>
                </a:ext>
              </a:extLst>
            </a:blip>
            <a:stretch>
              <a:fillRect l="0" t="0" r="0" b="0"/>
            </a:stretch>
          </a:blipFill>
        </p:spPr>
      </p:sp>
      <p:sp>
        <p:nvSpPr>
          <p:cNvPr name="Freeform 14" id="14"/>
          <p:cNvSpPr/>
          <p:nvPr/>
        </p:nvSpPr>
        <p:spPr>
          <a:xfrm flipH="false" flipV="false" rot="0">
            <a:off x="6618094" y="520570"/>
            <a:ext cx="845563" cy="1395727"/>
          </a:xfrm>
          <a:custGeom>
            <a:avLst/>
            <a:gdLst/>
            <a:ahLst/>
            <a:cxnLst/>
            <a:rect r="r" b="b" t="t" l="l"/>
            <a:pathLst>
              <a:path h="1395727" w="845563">
                <a:moveTo>
                  <a:pt x="0" y="0"/>
                </a:moveTo>
                <a:lnTo>
                  <a:pt x="845563" y="0"/>
                </a:lnTo>
                <a:lnTo>
                  <a:pt x="845563" y="1395727"/>
                </a:lnTo>
                <a:lnTo>
                  <a:pt x="0" y="1395727"/>
                </a:lnTo>
                <a:lnTo>
                  <a:pt x="0" y="0"/>
                </a:lnTo>
                <a:close/>
              </a:path>
            </a:pathLst>
          </a:custGeom>
          <a:blipFill>
            <a:blip r:embed="rId21">
              <a:extLst>
                <a:ext uri="{96DAC541-7B7A-43D3-8B79-37D633B846F1}">
                  <asvg:svgBlip xmlns:asvg="http://schemas.microsoft.com/office/drawing/2016/SVG/main" r:embed="rId22"/>
                </a:ext>
              </a:extLst>
            </a:blip>
            <a:stretch>
              <a:fillRect l="0" t="0" r="0" b="0"/>
            </a:stretch>
          </a:blipFill>
        </p:spPr>
      </p:sp>
      <p:sp>
        <p:nvSpPr>
          <p:cNvPr name="Freeform 15" id="15"/>
          <p:cNvSpPr/>
          <p:nvPr/>
        </p:nvSpPr>
        <p:spPr>
          <a:xfrm flipH="false" flipV="false" rot="0">
            <a:off x="2498636" y="4720390"/>
            <a:ext cx="1505712" cy="1178052"/>
          </a:xfrm>
          <a:custGeom>
            <a:avLst/>
            <a:gdLst/>
            <a:ahLst/>
            <a:cxnLst/>
            <a:rect r="r" b="b" t="t" l="l"/>
            <a:pathLst>
              <a:path h="1178052" w="1505712">
                <a:moveTo>
                  <a:pt x="0" y="0"/>
                </a:moveTo>
                <a:lnTo>
                  <a:pt x="1505712" y="0"/>
                </a:lnTo>
                <a:lnTo>
                  <a:pt x="1505712" y="1178052"/>
                </a:lnTo>
                <a:lnTo>
                  <a:pt x="0" y="1178052"/>
                </a:lnTo>
                <a:lnTo>
                  <a:pt x="0" y="0"/>
                </a:lnTo>
                <a:close/>
              </a:path>
            </a:pathLst>
          </a:custGeom>
          <a:blipFill>
            <a:blip r:embed="rId23"/>
            <a:stretch>
              <a:fillRect l="0" t="0" r="-46" b="-6"/>
            </a:stretch>
          </a:blipFill>
        </p:spPr>
      </p:sp>
      <p:sp>
        <p:nvSpPr>
          <p:cNvPr name="Freeform 16" id="16"/>
          <p:cNvSpPr/>
          <p:nvPr/>
        </p:nvSpPr>
        <p:spPr>
          <a:xfrm flipH="false" flipV="false" rot="0">
            <a:off x="4247721" y="4731058"/>
            <a:ext cx="1505712" cy="1162812"/>
          </a:xfrm>
          <a:custGeom>
            <a:avLst/>
            <a:gdLst/>
            <a:ahLst/>
            <a:cxnLst/>
            <a:rect r="r" b="b" t="t" l="l"/>
            <a:pathLst>
              <a:path h="1162812" w="1505712">
                <a:moveTo>
                  <a:pt x="0" y="0"/>
                </a:moveTo>
                <a:lnTo>
                  <a:pt x="1505712" y="0"/>
                </a:lnTo>
                <a:lnTo>
                  <a:pt x="1505712" y="1162812"/>
                </a:lnTo>
                <a:lnTo>
                  <a:pt x="0" y="1162812"/>
                </a:lnTo>
                <a:lnTo>
                  <a:pt x="0" y="0"/>
                </a:lnTo>
                <a:close/>
              </a:path>
            </a:pathLst>
          </a:custGeom>
          <a:blipFill>
            <a:blip r:embed="rId24"/>
            <a:stretch>
              <a:fillRect l="0" t="0" r="-146" b="-59"/>
            </a:stretch>
          </a:blipFill>
        </p:spPr>
      </p:sp>
      <p:sp>
        <p:nvSpPr>
          <p:cNvPr name="Freeform 17" id="17"/>
          <p:cNvSpPr/>
          <p:nvPr/>
        </p:nvSpPr>
        <p:spPr>
          <a:xfrm flipH="false" flipV="false" rot="0">
            <a:off x="2492040" y="3147193"/>
            <a:ext cx="1505712" cy="1164326"/>
          </a:xfrm>
          <a:custGeom>
            <a:avLst/>
            <a:gdLst/>
            <a:ahLst/>
            <a:cxnLst/>
            <a:rect r="r" b="b" t="t" l="l"/>
            <a:pathLst>
              <a:path h="1164326" w="1505712">
                <a:moveTo>
                  <a:pt x="0" y="0"/>
                </a:moveTo>
                <a:lnTo>
                  <a:pt x="1505712" y="0"/>
                </a:lnTo>
                <a:lnTo>
                  <a:pt x="1505712" y="1164327"/>
                </a:lnTo>
                <a:lnTo>
                  <a:pt x="0" y="1164327"/>
                </a:lnTo>
                <a:lnTo>
                  <a:pt x="0" y="0"/>
                </a:lnTo>
                <a:close/>
              </a:path>
            </a:pathLst>
          </a:custGeom>
          <a:blipFill>
            <a:blip r:embed="rId25"/>
            <a:stretch>
              <a:fillRect l="0" t="0" r="-64" b="-143"/>
            </a:stretch>
          </a:blipFill>
        </p:spPr>
      </p:sp>
      <p:sp>
        <p:nvSpPr>
          <p:cNvPr name="Freeform 18" id="18" descr="Gráfico, Gráfico de líneas  Descripción generada automáticamente"/>
          <p:cNvSpPr/>
          <p:nvPr/>
        </p:nvSpPr>
        <p:spPr>
          <a:xfrm flipH="false" flipV="false" rot="0">
            <a:off x="7127748" y="4802124"/>
            <a:ext cx="3035808" cy="1638300"/>
          </a:xfrm>
          <a:custGeom>
            <a:avLst/>
            <a:gdLst/>
            <a:ahLst/>
            <a:cxnLst/>
            <a:rect r="r" b="b" t="t" l="l"/>
            <a:pathLst>
              <a:path h="1638300" w="3035808">
                <a:moveTo>
                  <a:pt x="0" y="0"/>
                </a:moveTo>
                <a:lnTo>
                  <a:pt x="3035808" y="0"/>
                </a:lnTo>
                <a:lnTo>
                  <a:pt x="3035808" y="1638300"/>
                </a:lnTo>
                <a:lnTo>
                  <a:pt x="0" y="1638300"/>
                </a:lnTo>
                <a:lnTo>
                  <a:pt x="0" y="0"/>
                </a:lnTo>
                <a:close/>
              </a:path>
            </a:pathLst>
          </a:custGeom>
          <a:blipFill>
            <a:blip r:embed="rId26"/>
            <a:stretch>
              <a:fillRect l="0" t="0" r="0" b="0"/>
            </a:stretch>
          </a:blipFill>
        </p:spPr>
      </p:sp>
      <p:sp>
        <p:nvSpPr>
          <p:cNvPr name="Freeform 19" id="19" descr="Código QR  Descripción generada automáticamente"/>
          <p:cNvSpPr/>
          <p:nvPr/>
        </p:nvSpPr>
        <p:spPr>
          <a:xfrm flipH="false" flipV="false" rot="0">
            <a:off x="10637520" y="2855976"/>
            <a:ext cx="920496" cy="1194816"/>
          </a:xfrm>
          <a:custGeom>
            <a:avLst/>
            <a:gdLst/>
            <a:ahLst/>
            <a:cxnLst/>
            <a:rect r="r" b="b" t="t" l="l"/>
            <a:pathLst>
              <a:path h="1194816" w="920496">
                <a:moveTo>
                  <a:pt x="0" y="0"/>
                </a:moveTo>
                <a:lnTo>
                  <a:pt x="920496" y="0"/>
                </a:lnTo>
                <a:lnTo>
                  <a:pt x="920496" y="1194816"/>
                </a:lnTo>
                <a:lnTo>
                  <a:pt x="0" y="1194816"/>
                </a:lnTo>
                <a:lnTo>
                  <a:pt x="0" y="0"/>
                </a:lnTo>
                <a:close/>
              </a:path>
            </a:pathLst>
          </a:custGeom>
          <a:blipFill>
            <a:blip r:embed="rId27"/>
            <a:stretch>
              <a:fillRect l="0" t="0" r="0" b="0"/>
            </a:stretch>
          </a:blipFill>
        </p:spPr>
      </p:sp>
      <p:sp>
        <p:nvSpPr>
          <p:cNvPr name="Freeform 20" id="20"/>
          <p:cNvSpPr/>
          <p:nvPr/>
        </p:nvSpPr>
        <p:spPr>
          <a:xfrm flipH="false" flipV="false" rot="0">
            <a:off x="31558" y="6083132"/>
            <a:ext cx="6064442" cy="1580470"/>
          </a:xfrm>
          <a:custGeom>
            <a:avLst/>
            <a:gdLst/>
            <a:ahLst/>
            <a:cxnLst/>
            <a:rect r="r" b="b" t="t" l="l"/>
            <a:pathLst>
              <a:path h="1580470" w="6064442">
                <a:moveTo>
                  <a:pt x="0" y="0"/>
                </a:moveTo>
                <a:lnTo>
                  <a:pt x="6064442" y="0"/>
                </a:lnTo>
                <a:lnTo>
                  <a:pt x="6064442" y="1580470"/>
                </a:lnTo>
                <a:lnTo>
                  <a:pt x="0" y="1580470"/>
                </a:lnTo>
                <a:lnTo>
                  <a:pt x="0" y="0"/>
                </a:lnTo>
                <a:close/>
              </a:path>
            </a:pathLst>
          </a:custGeom>
          <a:blipFill>
            <a:blip r:embed="rId28"/>
            <a:stretch>
              <a:fillRect l="0" t="-79512" r="0" b="-36325"/>
            </a:stretch>
          </a:blipFill>
        </p:spPr>
      </p:sp>
      <p:sp>
        <p:nvSpPr>
          <p:cNvPr name="TextBox 21" id="21"/>
          <p:cNvSpPr txBox="true"/>
          <p:nvPr/>
        </p:nvSpPr>
        <p:spPr>
          <a:xfrm rot="0">
            <a:off x="591007" y="84725"/>
            <a:ext cx="5162426" cy="734339"/>
          </a:xfrm>
          <a:prstGeom prst="rect">
            <a:avLst/>
          </a:prstGeom>
        </p:spPr>
        <p:txBody>
          <a:bodyPr anchor="t" rtlCol="false" tIns="0" lIns="0" bIns="0" rIns="0">
            <a:spAutoFit/>
          </a:bodyPr>
          <a:lstStyle/>
          <a:p>
            <a:pPr algn="l">
              <a:lnSpc>
                <a:spcPts val="5572"/>
              </a:lnSpc>
            </a:pPr>
            <a:r>
              <a:rPr lang="en-US" sz="5400">
                <a:solidFill>
                  <a:srgbClr val="FFFFFF"/>
                </a:solidFill>
                <a:latin typeface="Oswald"/>
                <a:ea typeface="Oswald"/>
                <a:cs typeface="Oswald"/>
                <a:sym typeface="Oswald"/>
              </a:rPr>
              <a:t>Título </a:t>
            </a:r>
          </a:p>
        </p:txBody>
      </p:sp>
      <p:sp>
        <p:nvSpPr>
          <p:cNvPr name="TextBox 22" id="22"/>
          <p:cNvSpPr txBox="true"/>
          <p:nvPr/>
        </p:nvSpPr>
        <p:spPr>
          <a:xfrm rot="0">
            <a:off x="855602" y="772639"/>
            <a:ext cx="4523108" cy="451923"/>
          </a:xfrm>
          <a:prstGeom prst="rect">
            <a:avLst/>
          </a:prstGeom>
        </p:spPr>
        <p:txBody>
          <a:bodyPr anchor="t" rtlCol="false" tIns="0" lIns="0" bIns="0" rIns="0">
            <a:spAutoFit/>
          </a:bodyPr>
          <a:lstStyle/>
          <a:p>
            <a:pPr algn="l">
              <a:lnSpc>
                <a:spcPts val="3195"/>
              </a:lnSpc>
            </a:pPr>
            <a:r>
              <a:rPr lang="en-US" sz="3095" spc="3">
                <a:solidFill>
                  <a:srgbClr val="FFFFFF"/>
                </a:solidFill>
                <a:latin typeface="Oswald"/>
                <a:ea typeface="Oswald"/>
                <a:cs typeface="Oswald"/>
                <a:sym typeface="Oswald"/>
              </a:rPr>
              <a:t>Canal de experiencias de Física</a:t>
            </a:r>
          </a:p>
        </p:txBody>
      </p:sp>
      <p:sp>
        <p:nvSpPr>
          <p:cNvPr name="TextBox 23" id="23"/>
          <p:cNvSpPr txBox="true"/>
          <p:nvPr/>
        </p:nvSpPr>
        <p:spPr>
          <a:xfrm rot="0">
            <a:off x="288350" y="1299839"/>
            <a:ext cx="5913091" cy="1447800"/>
          </a:xfrm>
          <a:prstGeom prst="rect">
            <a:avLst/>
          </a:prstGeom>
        </p:spPr>
        <p:txBody>
          <a:bodyPr anchor="t" rtlCol="false" tIns="0" lIns="0" bIns="0" rIns="0">
            <a:spAutoFit/>
          </a:bodyPr>
          <a:lstStyle/>
          <a:p>
            <a:pPr algn="just">
              <a:lnSpc>
                <a:spcPts val="1439"/>
              </a:lnSpc>
            </a:pPr>
            <a:r>
              <a:rPr lang="en-US" sz="1200" spc="10">
                <a:solidFill>
                  <a:srgbClr val="03045E"/>
                </a:solidFill>
                <a:latin typeface="Oswald"/>
                <a:ea typeface="Oswald"/>
                <a:cs typeface="Oswald"/>
                <a:sym typeface="Oswald"/>
              </a:rPr>
              <a:t>Resumen de no más de 120 palabras.Resumen de no más de 120 palabras. Resumen de no más de 120 palabras. Resumen de no más de 120 palabras. Resumen de no más de 120 palabras. Resumen de no más de 120 palabras. Resumen de no más de 120 palabras. Resumen de no más de 120 palabras.Resumen de no más de 120 palabras. Resumen de no más de 120 palabras. Resumen de no más de 120 palabras. Resumen de no más de 120 palabras. Resumen de no más de 120 palabras. Resumen de no más de 120 palabras. Resumen de no más de 120 palabras. Resumen de no más de 120 palabras. Resumen de no más de 120 palabras. </a:t>
            </a:r>
          </a:p>
          <a:p>
            <a:pPr algn="just">
              <a:lnSpc>
                <a:spcPts val="1439"/>
              </a:lnSpc>
            </a:pPr>
          </a:p>
        </p:txBody>
      </p:sp>
      <p:sp>
        <p:nvSpPr>
          <p:cNvPr name="TextBox 24" id="24"/>
          <p:cNvSpPr txBox="true"/>
          <p:nvPr/>
        </p:nvSpPr>
        <p:spPr>
          <a:xfrm rot="0">
            <a:off x="9003040" y="6568002"/>
            <a:ext cx="2887466" cy="198120"/>
          </a:xfrm>
          <a:prstGeom prst="rect">
            <a:avLst/>
          </a:prstGeom>
        </p:spPr>
        <p:txBody>
          <a:bodyPr anchor="t" rtlCol="false" tIns="0" lIns="0" bIns="0" rIns="0">
            <a:spAutoFit/>
          </a:bodyPr>
          <a:lstStyle/>
          <a:p>
            <a:pPr algn="l">
              <a:lnSpc>
                <a:spcPts val="1679"/>
              </a:lnSpc>
            </a:pPr>
            <a:r>
              <a:rPr lang="en-US" sz="1200">
                <a:solidFill>
                  <a:srgbClr val="03045E"/>
                </a:solidFill>
                <a:latin typeface="Oswald"/>
                <a:ea typeface="Oswald"/>
                <a:cs typeface="Oswald"/>
                <a:sym typeface="Oswald"/>
              </a:rPr>
              <a:t>Autores</a:t>
            </a:r>
          </a:p>
        </p:txBody>
      </p:sp>
      <p:sp>
        <p:nvSpPr>
          <p:cNvPr name="TextBox 25" id="25"/>
          <p:cNvSpPr txBox="true"/>
          <p:nvPr/>
        </p:nvSpPr>
        <p:spPr>
          <a:xfrm rot="0">
            <a:off x="2712525" y="2776214"/>
            <a:ext cx="1064743" cy="370980"/>
          </a:xfrm>
          <a:prstGeom prst="rect">
            <a:avLst/>
          </a:prstGeom>
        </p:spPr>
        <p:txBody>
          <a:bodyPr anchor="t" rtlCol="false" tIns="0" lIns="0" bIns="0" rIns="0">
            <a:spAutoFit/>
          </a:bodyPr>
          <a:lstStyle/>
          <a:p>
            <a:pPr algn="l">
              <a:lnSpc>
                <a:spcPts val="2805"/>
              </a:lnSpc>
            </a:pPr>
            <a:r>
              <a:rPr lang="en-US" sz="2004">
                <a:solidFill>
                  <a:srgbClr val="FFFFFF"/>
                </a:solidFill>
                <a:latin typeface="Oswald"/>
                <a:ea typeface="Oswald"/>
                <a:cs typeface="Oswald"/>
                <a:sym typeface="Oswald"/>
              </a:rPr>
              <a:t>SECCIONES</a:t>
            </a:r>
          </a:p>
        </p:txBody>
      </p:sp>
      <p:sp>
        <p:nvSpPr>
          <p:cNvPr name="TextBox 26" id="26"/>
          <p:cNvSpPr txBox="true"/>
          <p:nvPr/>
        </p:nvSpPr>
        <p:spPr>
          <a:xfrm rot="0">
            <a:off x="1072548" y="5975013"/>
            <a:ext cx="914695" cy="197187"/>
          </a:xfrm>
          <a:prstGeom prst="rect">
            <a:avLst/>
          </a:prstGeom>
        </p:spPr>
        <p:txBody>
          <a:bodyPr anchor="t" rtlCol="false" tIns="0" lIns="0" bIns="0" rIns="0">
            <a:spAutoFit/>
          </a:bodyPr>
          <a:lstStyle/>
          <a:p>
            <a:pPr algn="l">
              <a:lnSpc>
                <a:spcPts val="1545"/>
              </a:lnSpc>
            </a:pPr>
            <a:r>
              <a:rPr lang="en-US" sz="1103">
                <a:solidFill>
                  <a:srgbClr val="FFFFFF"/>
                </a:solidFill>
                <a:latin typeface="Oswald"/>
                <a:ea typeface="Oswald"/>
                <a:cs typeface="Oswald"/>
                <a:sym typeface="Oswald"/>
              </a:rPr>
              <a:t>Máquinas simples</a:t>
            </a:r>
          </a:p>
        </p:txBody>
      </p:sp>
      <p:sp>
        <p:nvSpPr>
          <p:cNvPr name="TextBox 27" id="27"/>
          <p:cNvSpPr txBox="true"/>
          <p:nvPr/>
        </p:nvSpPr>
        <p:spPr>
          <a:xfrm rot="0">
            <a:off x="758952" y="4376299"/>
            <a:ext cx="1496311" cy="197187"/>
          </a:xfrm>
          <a:prstGeom prst="rect">
            <a:avLst/>
          </a:prstGeom>
        </p:spPr>
        <p:txBody>
          <a:bodyPr anchor="t" rtlCol="false" tIns="0" lIns="0" bIns="0" rIns="0">
            <a:spAutoFit/>
          </a:bodyPr>
          <a:lstStyle/>
          <a:p>
            <a:pPr algn="l">
              <a:lnSpc>
                <a:spcPts val="1545"/>
              </a:lnSpc>
            </a:pPr>
            <a:r>
              <a:rPr lang="en-US" sz="1103">
                <a:solidFill>
                  <a:srgbClr val="FFFFFF"/>
                </a:solidFill>
                <a:latin typeface="Oswald"/>
                <a:ea typeface="Oswald"/>
                <a:cs typeface="Oswald"/>
                <a:sym typeface="Oswald"/>
              </a:rPr>
              <a:t>Fuerzas y centro de gravedad</a:t>
            </a:r>
          </a:p>
        </p:txBody>
      </p:sp>
      <p:sp>
        <p:nvSpPr>
          <p:cNvPr name="TextBox 28" id="28"/>
          <p:cNvSpPr txBox="true"/>
          <p:nvPr/>
        </p:nvSpPr>
        <p:spPr>
          <a:xfrm rot="0">
            <a:off x="3031417" y="4386224"/>
            <a:ext cx="382676" cy="181508"/>
          </a:xfrm>
          <a:prstGeom prst="rect">
            <a:avLst/>
          </a:prstGeom>
        </p:spPr>
        <p:txBody>
          <a:bodyPr anchor="t" rtlCol="false" tIns="0" lIns="0" bIns="0" rIns="0">
            <a:spAutoFit/>
          </a:bodyPr>
          <a:lstStyle/>
          <a:p>
            <a:pPr algn="l">
              <a:lnSpc>
                <a:spcPts val="1545"/>
              </a:lnSpc>
            </a:pPr>
            <a:r>
              <a:rPr lang="en-US" sz="1103">
                <a:solidFill>
                  <a:srgbClr val="FFFFFF"/>
                </a:solidFill>
                <a:latin typeface="Oswald"/>
                <a:ea typeface="Oswald"/>
                <a:cs typeface="Oswald"/>
                <a:sym typeface="Oswald"/>
              </a:rPr>
              <a:t>Energía</a:t>
            </a:r>
          </a:p>
        </p:txBody>
      </p:sp>
      <p:sp>
        <p:nvSpPr>
          <p:cNvPr name="TextBox 29" id="29"/>
          <p:cNvSpPr txBox="true"/>
          <p:nvPr/>
        </p:nvSpPr>
        <p:spPr>
          <a:xfrm rot="0">
            <a:off x="2712525" y="5974642"/>
            <a:ext cx="991905" cy="197187"/>
          </a:xfrm>
          <a:prstGeom prst="rect">
            <a:avLst/>
          </a:prstGeom>
        </p:spPr>
        <p:txBody>
          <a:bodyPr anchor="t" rtlCol="false" tIns="0" lIns="0" bIns="0" rIns="0">
            <a:spAutoFit/>
          </a:bodyPr>
          <a:lstStyle/>
          <a:p>
            <a:pPr algn="l">
              <a:lnSpc>
                <a:spcPts val="1545"/>
              </a:lnSpc>
            </a:pPr>
            <a:r>
              <a:rPr lang="en-US" sz="1103">
                <a:solidFill>
                  <a:srgbClr val="FFFFFF"/>
                </a:solidFill>
                <a:latin typeface="Oswald"/>
                <a:ea typeface="Oswald"/>
                <a:cs typeface="Oswald"/>
                <a:sym typeface="Oswald"/>
              </a:rPr>
              <a:t>Electromagnetismo</a:t>
            </a:r>
          </a:p>
        </p:txBody>
      </p:sp>
      <p:sp>
        <p:nvSpPr>
          <p:cNvPr name="TextBox 30" id="30"/>
          <p:cNvSpPr txBox="true"/>
          <p:nvPr/>
        </p:nvSpPr>
        <p:spPr>
          <a:xfrm rot="0">
            <a:off x="4978508" y="4376299"/>
            <a:ext cx="272834" cy="197187"/>
          </a:xfrm>
          <a:prstGeom prst="rect">
            <a:avLst/>
          </a:prstGeom>
        </p:spPr>
        <p:txBody>
          <a:bodyPr anchor="t" rtlCol="false" tIns="0" lIns="0" bIns="0" rIns="0">
            <a:spAutoFit/>
          </a:bodyPr>
          <a:lstStyle/>
          <a:p>
            <a:pPr algn="l">
              <a:lnSpc>
                <a:spcPts val="1545"/>
              </a:lnSpc>
            </a:pPr>
            <a:r>
              <a:rPr lang="en-US" sz="1103">
                <a:solidFill>
                  <a:srgbClr val="FFFFFF"/>
                </a:solidFill>
                <a:latin typeface="Oswald"/>
                <a:ea typeface="Oswald"/>
                <a:cs typeface="Oswald"/>
                <a:sym typeface="Oswald"/>
              </a:rPr>
              <a:t>Calor</a:t>
            </a:r>
          </a:p>
        </p:txBody>
      </p:sp>
      <p:sp>
        <p:nvSpPr>
          <p:cNvPr name="TextBox 31" id="31"/>
          <p:cNvSpPr txBox="true"/>
          <p:nvPr/>
        </p:nvSpPr>
        <p:spPr>
          <a:xfrm rot="0">
            <a:off x="4766586" y="5951020"/>
            <a:ext cx="348339" cy="197187"/>
          </a:xfrm>
          <a:prstGeom prst="rect">
            <a:avLst/>
          </a:prstGeom>
        </p:spPr>
        <p:txBody>
          <a:bodyPr anchor="t" rtlCol="false" tIns="0" lIns="0" bIns="0" rIns="0">
            <a:spAutoFit/>
          </a:bodyPr>
          <a:lstStyle/>
          <a:p>
            <a:pPr algn="l">
              <a:lnSpc>
                <a:spcPts val="1545"/>
              </a:lnSpc>
            </a:pPr>
            <a:r>
              <a:rPr lang="en-US" sz="1103" spc="1">
                <a:solidFill>
                  <a:srgbClr val="FFFFFF"/>
                </a:solidFill>
                <a:latin typeface="Oswald"/>
                <a:ea typeface="Oswald"/>
                <a:cs typeface="Oswald"/>
                <a:sym typeface="Oswald"/>
              </a:rPr>
              <a:t>Sonido</a:t>
            </a:r>
          </a:p>
        </p:txBody>
      </p:sp>
      <p:sp>
        <p:nvSpPr>
          <p:cNvPr name="TextBox 32" id="32"/>
          <p:cNvSpPr txBox="true"/>
          <p:nvPr/>
        </p:nvSpPr>
        <p:spPr>
          <a:xfrm rot="0">
            <a:off x="8217017" y="4254075"/>
            <a:ext cx="1686801" cy="197187"/>
          </a:xfrm>
          <a:prstGeom prst="rect">
            <a:avLst/>
          </a:prstGeom>
        </p:spPr>
        <p:txBody>
          <a:bodyPr anchor="t" rtlCol="false" tIns="0" lIns="0" bIns="0" rIns="0">
            <a:spAutoFit/>
          </a:bodyPr>
          <a:lstStyle/>
          <a:p>
            <a:pPr algn="l">
              <a:lnSpc>
                <a:spcPts val="1545"/>
              </a:lnSpc>
            </a:pPr>
            <a:r>
              <a:rPr lang="en-US" sz="1103">
                <a:solidFill>
                  <a:srgbClr val="03045E"/>
                </a:solidFill>
                <a:latin typeface="Oswald"/>
                <a:ea typeface="Oswald"/>
                <a:cs typeface="Oswald"/>
                <a:sym typeface="Oswald"/>
              </a:rPr>
              <a:t>Educación Primaria y Secundaria</a:t>
            </a:r>
          </a:p>
        </p:txBody>
      </p:sp>
      <p:sp>
        <p:nvSpPr>
          <p:cNvPr name="TextBox 33" id="33"/>
          <p:cNvSpPr txBox="true"/>
          <p:nvPr/>
        </p:nvSpPr>
        <p:spPr>
          <a:xfrm rot="0">
            <a:off x="8217017" y="2386346"/>
            <a:ext cx="1891865" cy="1573340"/>
          </a:xfrm>
          <a:prstGeom prst="rect">
            <a:avLst/>
          </a:prstGeom>
        </p:spPr>
        <p:txBody>
          <a:bodyPr anchor="t" rtlCol="false" tIns="0" lIns="0" bIns="0" rIns="0">
            <a:spAutoFit/>
          </a:bodyPr>
          <a:lstStyle/>
          <a:p>
            <a:pPr algn="l">
              <a:lnSpc>
                <a:spcPts val="1320"/>
              </a:lnSpc>
            </a:pPr>
            <a:r>
              <a:rPr lang="en-US" sz="1103">
                <a:solidFill>
                  <a:srgbClr val="03045E"/>
                </a:solidFill>
                <a:latin typeface="Oswald"/>
                <a:ea typeface="Oswald"/>
                <a:cs typeface="Oswald"/>
                <a:sym typeface="Oswald"/>
              </a:rPr>
              <a:t>&gt;300 Estudiantes Didáctica de las Ciencias Mención de Ciencia y Tecnología </a:t>
            </a:r>
          </a:p>
          <a:p>
            <a:pPr algn="l">
              <a:lnSpc>
                <a:spcPts val="2424"/>
              </a:lnSpc>
            </a:pPr>
            <a:r>
              <a:rPr lang="en-US" sz="1103">
                <a:solidFill>
                  <a:srgbClr val="03045E"/>
                </a:solidFill>
                <a:latin typeface="Oswald"/>
                <a:ea typeface="Oswald"/>
                <a:cs typeface="Oswald"/>
                <a:sym typeface="Oswald"/>
              </a:rPr>
              <a:t>Máster de Formación de Profesorado</a:t>
            </a:r>
          </a:p>
          <a:p>
            <a:pPr algn="l">
              <a:lnSpc>
                <a:spcPts val="551"/>
              </a:lnSpc>
            </a:pPr>
            <a:r>
              <a:rPr lang="en-US" sz="1103">
                <a:solidFill>
                  <a:srgbClr val="03045E"/>
                </a:solidFill>
                <a:latin typeface="Oswald"/>
                <a:ea typeface="Oswald"/>
                <a:cs typeface="Oswald"/>
                <a:sym typeface="Oswald"/>
              </a:rPr>
              <a:t>Especialidad de Física y Química</a:t>
            </a:r>
          </a:p>
          <a:p>
            <a:pPr algn="l">
              <a:lnSpc>
                <a:spcPts val="2088"/>
              </a:lnSpc>
            </a:pPr>
            <a:r>
              <a:rPr lang="en-US" sz="1103">
                <a:solidFill>
                  <a:srgbClr val="03045E"/>
                </a:solidFill>
                <a:latin typeface="Oswald"/>
                <a:ea typeface="Oswald"/>
                <a:cs typeface="Oswald"/>
                <a:sym typeface="Oswald"/>
              </a:rPr>
              <a:t>&gt;25 estudiantes/curso</a:t>
            </a:r>
          </a:p>
          <a:p>
            <a:pPr algn="l">
              <a:lnSpc>
                <a:spcPts val="2759"/>
              </a:lnSpc>
            </a:pPr>
            <a:r>
              <a:rPr lang="en-US" sz="1103">
                <a:solidFill>
                  <a:srgbClr val="03045E"/>
                </a:solidFill>
                <a:latin typeface="Oswald"/>
                <a:ea typeface="Oswald"/>
                <a:cs typeface="Oswald"/>
                <a:sym typeface="Oswald"/>
              </a:rPr>
              <a:t>Estudiantes de Física en la UAH</a:t>
            </a:r>
          </a:p>
          <a:p>
            <a:pPr algn="l">
              <a:lnSpc>
                <a:spcPts val="551"/>
              </a:lnSpc>
            </a:pPr>
            <a:r>
              <a:rPr lang="en-US" sz="1103">
                <a:solidFill>
                  <a:srgbClr val="03045E"/>
                </a:solidFill>
                <a:latin typeface="Oswald"/>
                <a:ea typeface="Oswald"/>
                <a:cs typeface="Oswald"/>
                <a:sym typeface="Oswald"/>
              </a:rPr>
              <a:t>17 Grados</a:t>
            </a:r>
          </a:p>
        </p:txBody>
      </p:sp>
      <p:sp>
        <p:nvSpPr>
          <p:cNvPr name="TextBox 34" id="34"/>
          <p:cNvSpPr txBox="true"/>
          <p:nvPr/>
        </p:nvSpPr>
        <p:spPr>
          <a:xfrm rot="0">
            <a:off x="7660872" y="512950"/>
            <a:ext cx="2984564" cy="789299"/>
          </a:xfrm>
          <a:prstGeom prst="rect">
            <a:avLst/>
          </a:prstGeom>
        </p:spPr>
        <p:txBody>
          <a:bodyPr anchor="t" rtlCol="false" tIns="0" lIns="0" bIns="0" rIns="0">
            <a:spAutoFit/>
          </a:bodyPr>
          <a:lstStyle/>
          <a:p>
            <a:pPr algn="l">
              <a:lnSpc>
                <a:spcPts val="1320"/>
              </a:lnSpc>
            </a:pPr>
            <a:r>
              <a:rPr lang="en-US" sz="1103">
                <a:solidFill>
                  <a:srgbClr val="03045E"/>
                </a:solidFill>
                <a:latin typeface="Oswald"/>
                <a:ea typeface="Oswald"/>
                <a:cs typeface="Oswald"/>
                <a:sym typeface="Oswald"/>
              </a:rPr>
              <a:t>Grado de Magisterio Ed. Primaria Doble grado de Magisterio de Ed. Infantil y de Ed. Primaria Doble grado de Humanidades Magisterio de Ed. Primaria</a:t>
            </a:r>
          </a:p>
          <a:p>
            <a:pPr algn="l">
              <a:lnSpc>
                <a:spcPts val="2759"/>
              </a:lnSpc>
            </a:pPr>
            <a:r>
              <a:rPr lang="en-US" sz="1103">
                <a:solidFill>
                  <a:srgbClr val="03045E"/>
                </a:solidFill>
                <a:latin typeface="Oswald"/>
                <a:ea typeface="Oswald"/>
                <a:cs typeface="Oswald"/>
                <a:sym typeface="Oswald"/>
              </a:rPr>
              <a:t>Grupos</a:t>
            </a:r>
          </a:p>
        </p:txBody>
      </p:sp>
      <p:sp>
        <p:nvSpPr>
          <p:cNvPr name="TextBox 35" id="35"/>
          <p:cNvSpPr txBox="true"/>
          <p:nvPr/>
        </p:nvSpPr>
        <p:spPr>
          <a:xfrm rot="0">
            <a:off x="7660872" y="1441533"/>
            <a:ext cx="1005916" cy="311487"/>
          </a:xfrm>
          <a:prstGeom prst="rect">
            <a:avLst/>
          </a:prstGeom>
        </p:spPr>
        <p:txBody>
          <a:bodyPr anchor="t" rtlCol="false" tIns="0" lIns="0" bIns="0" rIns="0">
            <a:spAutoFit/>
          </a:bodyPr>
          <a:lstStyle/>
          <a:p>
            <a:pPr algn="l">
              <a:lnSpc>
                <a:spcPts val="2759"/>
              </a:lnSpc>
            </a:pPr>
            <a:r>
              <a:rPr lang="en-US" sz="1103">
                <a:solidFill>
                  <a:srgbClr val="03045E"/>
                </a:solidFill>
                <a:latin typeface="Oswald"/>
                <a:ea typeface="Oswald"/>
                <a:cs typeface="Oswald"/>
                <a:sym typeface="Oswald"/>
              </a:rPr>
              <a:t>Estudiantes / Curso</a:t>
            </a:r>
          </a:p>
        </p:txBody>
      </p:sp>
      <p:sp>
        <p:nvSpPr>
          <p:cNvPr name="TextBox 36" id="36"/>
          <p:cNvSpPr txBox="true"/>
          <p:nvPr/>
        </p:nvSpPr>
        <p:spPr>
          <a:xfrm rot="0">
            <a:off x="10221030" y="5879392"/>
            <a:ext cx="1651473" cy="197187"/>
          </a:xfrm>
          <a:prstGeom prst="rect">
            <a:avLst/>
          </a:prstGeom>
        </p:spPr>
        <p:txBody>
          <a:bodyPr anchor="t" rtlCol="false" tIns="0" lIns="0" bIns="0" rIns="0">
            <a:spAutoFit/>
          </a:bodyPr>
          <a:lstStyle/>
          <a:p>
            <a:pPr algn="l">
              <a:lnSpc>
                <a:spcPts val="1545"/>
              </a:lnSpc>
            </a:pPr>
            <a:r>
              <a:rPr lang="en-US" sz="1103">
                <a:solidFill>
                  <a:srgbClr val="FFFFFF"/>
                </a:solidFill>
                <a:latin typeface="Oswald"/>
                <a:ea typeface="Oswald"/>
                <a:cs typeface="Oswald"/>
                <a:sym typeface="Oswald"/>
              </a:rPr>
              <a:t>Más de 3250 visitas en 9 meses</a:t>
            </a:r>
          </a:p>
        </p:txBody>
      </p:sp>
      <p:sp>
        <p:nvSpPr>
          <p:cNvPr name="TextBox 37" id="37"/>
          <p:cNvSpPr txBox="true"/>
          <p:nvPr/>
        </p:nvSpPr>
        <p:spPr>
          <a:xfrm rot="0">
            <a:off x="8380609" y="1875701"/>
            <a:ext cx="1941576" cy="419386"/>
          </a:xfrm>
          <a:prstGeom prst="rect">
            <a:avLst/>
          </a:prstGeom>
        </p:spPr>
        <p:txBody>
          <a:bodyPr anchor="t" rtlCol="false" tIns="0" lIns="0" bIns="0" rIns="0">
            <a:spAutoFit/>
          </a:bodyPr>
          <a:lstStyle/>
          <a:p>
            <a:pPr algn="l">
              <a:lnSpc>
                <a:spcPts val="3225"/>
              </a:lnSpc>
            </a:pPr>
            <a:r>
              <a:rPr lang="en-US" sz="2304">
                <a:solidFill>
                  <a:srgbClr val="FFFFFF"/>
                </a:solidFill>
                <a:latin typeface="Oswald"/>
                <a:ea typeface="Oswald"/>
                <a:cs typeface="Oswald"/>
                <a:sym typeface="Oswald"/>
              </a:rPr>
              <a:t>Impacto potencial</a:t>
            </a:r>
          </a:p>
        </p:txBody>
      </p:sp>
      <p:sp>
        <p:nvSpPr>
          <p:cNvPr name="TextBox 38" id="38"/>
          <p:cNvSpPr txBox="true"/>
          <p:nvPr/>
        </p:nvSpPr>
        <p:spPr>
          <a:xfrm rot="0">
            <a:off x="7538733" y="19850"/>
            <a:ext cx="3772891" cy="398678"/>
          </a:xfrm>
          <a:prstGeom prst="rect">
            <a:avLst/>
          </a:prstGeom>
        </p:spPr>
        <p:txBody>
          <a:bodyPr anchor="t" rtlCol="false" tIns="0" lIns="0" bIns="0" rIns="0">
            <a:spAutoFit/>
          </a:bodyPr>
          <a:lstStyle/>
          <a:p>
            <a:pPr algn="l">
              <a:lnSpc>
                <a:spcPts val="3225"/>
              </a:lnSpc>
            </a:pPr>
            <a:r>
              <a:rPr lang="en-US" sz="2304">
                <a:solidFill>
                  <a:srgbClr val="FFFFFF"/>
                </a:solidFill>
                <a:latin typeface="Oswald"/>
                <a:ea typeface="Oswald"/>
                <a:cs typeface="Oswald"/>
                <a:sym typeface="Oswald"/>
              </a:rPr>
              <a:t>Información relevante</a:t>
            </a:r>
          </a:p>
        </p:txBody>
      </p:sp>
      <p:sp>
        <p:nvSpPr>
          <p:cNvPr name="TextBox 39" id="39"/>
          <p:cNvSpPr txBox="true"/>
          <p:nvPr/>
        </p:nvSpPr>
        <p:spPr>
          <a:xfrm rot="0">
            <a:off x="10563939" y="5057565"/>
            <a:ext cx="949671" cy="343186"/>
          </a:xfrm>
          <a:prstGeom prst="rect">
            <a:avLst/>
          </a:prstGeom>
        </p:spPr>
        <p:txBody>
          <a:bodyPr anchor="t" rtlCol="false" tIns="0" lIns="0" bIns="0" rIns="0">
            <a:spAutoFit/>
          </a:bodyPr>
          <a:lstStyle/>
          <a:p>
            <a:pPr algn="l">
              <a:lnSpc>
                <a:spcPts val="2483"/>
              </a:lnSpc>
            </a:pPr>
            <a:r>
              <a:rPr lang="en-US" sz="2304" spc="2">
                <a:solidFill>
                  <a:srgbClr val="FFFFFF"/>
                </a:solidFill>
                <a:latin typeface="Oswald"/>
                <a:ea typeface="Oswald"/>
                <a:cs typeface="Oswald"/>
                <a:sym typeface="Oswald"/>
              </a:rPr>
              <a:t>Impacto </a:t>
            </a:r>
          </a:p>
        </p:txBody>
      </p:sp>
      <p:sp>
        <p:nvSpPr>
          <p:cNvPr name="TextBox 40" id="40"/>
          <p:cNvSpPr txBox="true"/>
          <p:nvPr/>
        </p:nvSpPr>
        <p:spPr>
          <a:xfrm rot="0">
            <a:off x="10536431" y="5373005"/>
            <a:ext cx="936898" cy="343186"/>
          </a:xfrm>
          <a:prstGeom prst="rect">
            <a:avLst/>
          </a:prstGeom>
        </p:spPr>
        <p:txBody>
          <a:bodyPr anchor="t" rtlCol="false" tIns="0" lIns="0" bIns="0" rIns="0">
            <a:spAutoFit/>
          </a:bodyPr>
          <a:lstStyle/>
          <a:p>
            <a:pPr algn="l">
              <a:lnSpc>
                <a:spcPts val="2483"/>
              </a:lnSpc>
            </a:pPr>
            <a:r>
              <a:rPr lang="en-US" sz="2304">
                <a:solidFill>
                  <a:srgbClr val="FFFFFF"/>
                </a:solidFill>
                <a:latin typeface="Oswald"/>
                <a:ea typeface="Oswald"/>
                <a:cs typeface="Oswald"/>
                <a:sym typeface="Oswald"/>
              </a:rPr>
              <a:t>obtenido</a:t>
            </a:r>
          </a:p>
        </p:txBody>
      </p:sp>
      <p:sp>
        <p:nvSpPr>
          <p:cNvPr name="TextBox 41" id="41"/>
          <p:cNvSpPr txBox="true"/>
          <p:nvPr/>
        </p:nvSpPr>
        <p:spPr>
          <a:xfrm rot="0">
            <a:off x="6855609" y="450809"/>
            <a:ext cx="391420" cy="1355455"/>
          </a:xfrm>
          <a:prstGeom prst="rect">
            <a:avLst/>
          </a:prstGeom>
        </p:spPr>
        <p:txBody>
          <a:bodyPr anchor="t" rtlCol="false" tIns="0" lIns="0" bIns="0" rIns="0">
            <a:spAutoFit/>
          </a:bodyPr>
          <a:lstStyle/>
          <a:p>
            <a:pPr algn="ctr">
              <a:lnSpc>
                <a:spcPts val="3632"/>
              </a:lnSpc>
            </a:pPr>
            <a:r>
              <a:rPr lang="en-US" sz="1596">
                <a:solidFill>
                  <a:srgbClr val="FFFFFF"/>
                </a:solidFill>
                <a:latin typeface="Oswald"/>
                <a:ea typeface="Oswald"/>
                <a:cs typeface="Oswald"/>
                <a:sym typeface="Oswald"/>
              </a:rPr>
              <a:t>3 5</a:t>
            </a:r>
          </a:p>
          <a:p>
            <a:pPr algn="ctr">
              <a:lnSpc>
                <a:spcPts val="3520"/>
              </a:lnSpc>
            </a:pPr>
            <a:r>
              <a:rPr lang="en-US" sz="1800">
                <a:solidFill>
                  <a:srgbClr val="FFFFFF"/>
                </a:solidFill>
                <a:latin typeface="Oswald"/>
                <a:ea typeface="Oswald"/>
                <a:cs typeface="Oswald"/>
                <a:sym typeface="Oswald"/>
              </a:rPr>
              <a:t>&gt;250</a:t>
            </a:r>
          </a:p>
        </p:txBody>
      </p:sp>
      <p:sp>
        <p:nvSpPr>
          <p:cNvPr name="TextBox 42" id="42"/>
          <p:cNvSpPr txBox="true"/>
          <p:nvPr/>
        </p:nvSpPr>
        <p:spPr>
          <a:xfrm rot="0">
            <a:off x="6880717" y="2321195"/>
            <a:ext cx="936869" cy="2165309"/>
          </a:xfrm>
          <a:prstGeom prst="rect">
            <a:avLst/>
          </a:prstGeom>
        </p:spPr>
        <p:txBody>
          <a:bodyPr anchor="t" rtlCol="false" tIns="0" lIns="0" bIns="0" rIns="0">
            <a:spAutoFit/>
          </a:bodyPr>
          <a:lstStyle/>
          <a:p>
            <a:pPr algn="ctr">
              <a:lnSpc>
                <a:spcPts val="3990"/>
              </a:lnSpc>
            </a:pPr>
            <a:r>
              <a:rPr lang="en-US" sz="1596">
                <a:solidFill>
                  <a:srgbClr val="FFFFFF"/>
                </a:solidFill>
                <a:latin typeface="Oswald"/>
                <a:ea typeface="Oswald"/>
                <a:cs typeface="Oswald"/>
                <a:sym typeface="Oswald"/>
              </a:rPr>
              <a:t>MAGISTERIO</a:t>
            </a:r>
          </a:p>
          <a:p>
            <a:pPr algn="ctr">
              <a:lnSpc>
                <a:spcPts val="3990"/>
              </a:lnSpc>
            </a:pPr>
            <a:r>
              <a:rPr lang="en-US" sz="1596">
                <a:solidFill>
                  <a:srgbClr val="FFFFFF"/>
                </a:solidFill>
                <a:latin typeface="Oswald"/>
                <a:ea typeface="Oswald"/>
                <a:cs typeface="Oswald"/>
                <a:sym typeface="Oswald"/>
              </a:rPr>
              <a:t>MASTER UAH DOCENTES</a:t>
            </a:r>
          </a:p>
        </p:txBody>
      </p:sp>
    </p:spTree>
  </p:cSld>
  <p:clrMapOvr>
    <a:masterClrMapping/>
  </p:clrMapOvr>
</p:sld>
</file>

<file path=ppt/slides/slide2.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grpSp>
        <p:nvGrpSpPr>
          <p:cNvPr name="Group 2" id="2"/>
          <p:cNvGrpSpPr/>
          <p:nvPr/>
        </p:nvGrpSpPr>
        <p:grpSpPr>
          <a:xfrm rot="0">
            <a:off x="0" y="2323949"/>
            <a:ext cx="12192000" cy="881714"/>
            <a:chOff x="0" y="0"/>
            <a:chExt cx="16256000" cy="1175619"/>
          </a:xfrm>
        </p:grpSpPr>
        <p:sp>
          <p:nvSpPr>
            <p:cNvPr name="Freeform 3" id="3"/>
            <p:cNvSpPr/>
            <p:nvPr/>
          </p:nvSpPr>
          <p:spPr>
            <a:xfrm flipH="false" flipV="false" rot="0">
              <a:off x="12901887" y="0"/>
              <a:ext cx="3354113" cy="1175619"/>
            </a:xfrm>
            <a:custGeom>
              <a:avLst/>
              <a:gdLst/>
              <a:ahLst/>
              <a:cxnLst/>
              <a:rect r="r" b="b" t="t" l="l"/>
              <a:pathLst>
                <a:path h="1175619" w="3354113">
                  <a:moveTo>
                    <a:pt x="0" y="0"/>
                  </a:moveTo>
                  <a:lnTo>
                    <a:pt x="3354113" y="0"/>
                  </a:lnTo>
                  <a:lnTo>
                    <a:pt x="3354113" y="1175619"/>
                  </a:lnTo>
                  <a:lnTo>
                    <a:pt x="0" y="1175619"/>
                  </a:lnTo>
                  <a:lnTo>
                    <a:pt x="0" y="0"/>
                  </a:lnTo>
                  <a:close/>
                </a:path>
              </a:pathLst>
            </a:custGeom>
            <a:blipFill>
              <a:blip r:embed="rId2"/>
              <a:stretch>
                <a:fillRect l="0" t="0" r="0" b="0"/>
              </a:stretch>
            </a:blipFill>
          </p:spPr>
        </p:sp>
        <p:sp>
          <p:nvSpPr>
            <p:cNvPr name="Freeform 4" id="4"/>
            <p:cNvSpPr/>
            <p:nvPr/>
          </p:nvSpPr>
          <p:spPr>
            <a:xfrm flipH="false" flipV="false" rot="0">
              <a:off x="0" y="0"/>
              <a:ext cx="3481762" cy="1175619"/>
            </a:xfrm>
            <a:custGeom>
              <a:avLst/>
              <a:gdLst/>
              <a:ahLst/>
              <a:cxnLst/>
              <a:rect r="r" b="b" t="t" l="l"/>
              <a:pathLst>
                <a:path h="1175619" w="3481762">
                  <a:moveTo>
                    <a:pt x="0" y="0"/>
                  </a:moveTo>
                  <a:lnTo>
                    <a:pt x="3481762" y="0"/>
                  </a:lnTo>
                  <a:lnTo>
                    <a:pt x="3481762" y="1175619"/>
                  </a:lnTo>
                  <a:lnTo>
                    <a:pt x="0" y="1175619"/>
                  </a:lnTo>
                  <a:lnTo>
                    <a:pt x="0" y="0"/>
                  </a:lnTo>
                  <a:close/>
                </a:path>
              </a:pathLst>
            </a:custGeom>
            <a:blipFill>
              <a:blip r:embed="rId3"/>
              <a:stretch>
                <a:fillRect l="0" t="-1359" r="0" b="-1359"/>
              </a:stretch>
            </a:blipFill>
          </p:spPr>
        </p:sp>
        <p:sp>
          <p:nvSpPr>
            <p:cNvPr name="Freeform 5" id="5"/>
            <p:cNvSpPr/>
            <p:nvPr/>
          </p:nvSpPr>
          <p:spPr>
            <a:xfrm flipH="false" flipV="false" rot="0">
              <a:off x="9770920" y="0"/>
              <a:ext cx="1657049" cy="1175619"/>
            </a:xfrm>
            <a:custGeom>
              <a:avLst/>
              <a:gdLst/>
              <a:ahLst/>
              <a:cxnLst/>
              <a:rect r="r" b="b" t="t" l="l"/>
              <a:pathLst>
                <a:path h="1175619" w="1657049">
                  <a:moveTo>
                    <a:pt x="0" y="0"/>
                  </a:moveTo>
                  <a:lnTo>
                    <a:pt x="1657049" y="0"/>
                  </a:lnTo>
                  <a:lnTo>
                    <a:pt x="1657049" y="1175619"/>
                  </a:lnTo>
                  <a:lnTo>
                    <a:pt x="0" y="1175619"/>
                  </a:lnTo>
                  <a:lnTo>
                    <a:pt x="0" y="0"/>
                  </a:lnTo>
                  <a:close/>
                </a:path>
              </a:pathLst>
            </a:custGeom>
            <a:blipFill>
              <a:blip r:embed="rId4"/>
              <a:stretch>
                <a:fillRect l="0" t="-1359" r="0" b="-1359"/>
              </a:stretch>
            </a:blipFill>
          </p:spPr>
        </p:sp>
        <p:sp>
          <p:nvSpPr>
            <p:cNvPr name="Freeform 6" id="6"/>
            <p:cNvSpPr/>
            <p:nvPr/>
          </p:nvSpPr>
          <p:spPr>
            <a:xfrm flipH="false" flipV="false" rot="0">
              <a:off x="4952275" y="0"/>
              <a:ext cx="3348131" cy="1175619"/>
            </a:xfrm>
            <a:custGeom>
              <a:avLst/>
              <a:gdLst/>
              <a:ahLst/>
              <a:cxnLst/>
              <a:rect r="r" b="b" t="t" l="l"/>
              <a:pathLst>
                <a:path h="1175619" w="3348131">
                  <a:moveTo>
                    <a:pt x="0" y="0"/>
                  </a:moveTo>
                  <a:lnTo>
                    <a:pt x="3348132" y="0"/>
                  </a:lnTo>
                  <a:lnTo>
                    <a:pt x="3348132" y="1175619"/>
                  </a:lnTo>
                  <a:lnTo>
                    <a:pt x="0" y="1175619"/>
                  </a:lnTo>
                  <a:lnTo>
                    <a:pt x="0" y="0"/>
                  </a:lnTo>
                  <a:close/>
                </a:path>
              </a:pathLst>
            </a:custGeom>
            <a:blipFill>
              <a:blip r:embed="rId5"/>
              <a:stretch>
                <a:fillRect l="0" t="0" r="0" b="0"/>
              </a:stretch>
            </a:blipFill>
          </p:spPr>
        </p:sp>
      </p:gr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2006-08-16T00:00:00Z</dcterms:created>
  <dc:identifier>DAGeyI5MQQU</dc:identifier>
  <dcterms:modified xsi:type="dcterms:W3CDTF">2011-08-01T06:04:30Z</dcterms:modified>
  <cp:revision>1</cp:revision>
  <dc:title>Plantilla póster_2.pdf</dc:title>
</cp:coreProperties>
</file>